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_rels/presentation.xml.rels" ContentType="application/vnd.openxmlformats-package.relationships+xml"/>
  <Override PartName="/ppt/theme/_rels/theme1.xml.rels" ContentType="application/vnd.openxmlformats-package.relationship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media/image1.jpeg" ContentType="image/jpe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_rels/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</p:sldIdLst>
  <p:sldSz cx="12192000" cy="68580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6E23AA3-1EA8-40A4-9886-34469EA87D6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7E13DCC-FD7C-41F2-92D5-0708412B9E4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98D0C118-6BE5-41B5-8309-0FC6DCE254CE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0A53C35D-A7E2-4DF8-B77D-E6A3A2EC6734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FB5997B-E7AE-468D-98A7-EC4C034E856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164AD8A-E8E3-4418-9B3E-A977A41DA9A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F46701D-E90E-482D-81C3-F0FE0147A90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C1FF119-AA3B-4216-AE09-DC457177FA6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CB48D19-E504-4653-B3A9-86014FC6EDE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95DB3D5F-9DA7-4972-AEEC-45DFDE60C93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158B8E1-141E-415D-9BAF-D29094FC7E8D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388AD31-6428-4F7C-923E-3C4A3F99B3A4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slideLayout" Target="../slideLayouts/slideLayout1.xml"/><Relationship Id="rId8" Type="http://schemas.openxmlformats.org/officeDocument/2006/relationships/slideLayout" Target="../slideLayouts/slideLayout2.xml"/><Relationship Id="rId9" Type="http://schemas.openxmlformats.org/officeDocument/2006/relationships/slideLayout" Target="../slideLayouts/slideLayout3.xml"/><Relationship Id="rId10" Type="http://schemas.openxmlformats.org/officeDocument/2006/relationships/slideLayout" Target="../slideLayouts/slideLayout4.xml"/><Relationship Id="rId11" Type="http://schemas.openxmlformats.org/officeDocument/2006/relationships/slideLayout" Target="../slideLayouts/slideLayout5.xml"/><Relationship Id="rId12" Type="http://schemas.openxmlformats.org/officeDocument/2006/relationships/slideLayout" Target="../slideLayouts/slideLayout6.xml"/><Relationship Id="rId13" Type="http://schemas.openxmlformats.org/officeDocument/2006/relationships/slideLayout" Target="../slideLayouts/slideLayout7.xml"/><Relationship Id="rId14" Type="http://schemas.openxmlformats.org/officeDocument/2006/relationships/slideLayout" Target="../slideLayouts/slideLayout8.xml"/><Relationship Id="rId15" Type="http://schemas.openxmlformats.org/officeDocument/2006/relationships/slideLayout" Target="../slideLayouts/slideLayout9.xml"/><Relationship Id="rId16" Type="http://schemas.openxmlformats.org/officeDocument/2006/relationships/slideLayout" Target="../slideLayouts/slideLayout10.xml"/><Relationship Id="rId17" Type="http://schemas.openxmlformats.org/officeDocument/2006/relationships/slideLayout" Target="../slideLayouts/slideLayout11.xml"/><Relationship Id="rId18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Picture 7" descr=""/>
          <p:cNvPicPr/>
          <p:nvPr/>
        </p:nvPicPr>
        <p:blipFill>
          <a:blip r:embed="rId3"/>
          <a:srcRect l="3610" t="0" r="0" b="0"/>
          <a:stretch/>
        </p:blipFill>
        <p:spPr>
          <a:xfrm>
            <a:off x="0" y="2669760"/>
            <a:ext cx="4035960" cy="4187160"/>
          </a:xfrm>
          <a:prstGeom prst="rect">
            <a:avLst/>
          </a:prstGeom>
          <a:ln w="0">
            <a:noFill/>
          </a:ln>
        </p:spPr>
      </p:pic>
      <p:pic>
        <p:nvPicPr>
          <p:cNvPr id="1" name="Picture 6" descr=""/>
          <p:cNvPicPr/>
          <p:nvPr/>
        </p:nvPicPr>
        <p:blipFill>
          <a:blip r:embed="rId4"/>
          <a:srcRect l="35647" t="0" r="0" b="0"/>
          <a:stretch/>
        </p:blipFill>
        <p:spPr>
          <a:xfrm>
            <a:off x="0" y="2892240"/>
            <a:ext cx="1521360" cy="2364480"/>
          </a:xfrm>
          <a:prstGeom prst="rect">
            <a:avLst/>
          </a:prstGeom>
          <a:ln w="0">
            <a:noFill/>
          </a:ln>
        </p:spPr>
      </p:pic>
      <p:sp>
        <p:nvSpPr>
          <p:cNvPr id="2" name="Oval 15"/>
          <p:cNvSpPr/>
          <p:nvPr/>
        </p:nvSpPr>
        <p:spPr>
          <a:xfrm>
            <a:off x="8609040" y="1676520"/>
            <a:ext cx="2818440" cy="2818440"/>
          </a:xfrm>
          <a:prstGeom prst="ellipse">
            <a:avLst/>
          </a:prstGeom>
          <a:gradFill rotWithShape="0">
            <a:gsLst>
              <a:gs pos="0">
                <a:srgbClr val="50b9c1">
                  <a:alpha val="7000"/>
                </a:srgbClr>
              </a:gs>
              <a:gs pos="36000">
                <a:srgbClr val="50b9c1">
                  <a:alpha val="6000"/>
                </a:srgbClr>
              </a:gs>
              <a:gs pos="69000">
                <a:srgbClr val="50b9c1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3816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" name="Picture 8" descr=""/>
          <p:cNvPicPr/>
          <p:nvPr/>
        </p:nvPicPr>
        <p:blipFill>
          <a:blip r:embed="rId5"/>
          <a:srcRect l="0" t="28812" r="0" b="0"/>
          <a:stretch/>
        </p:blipFill>
        <p:spPr>
          <a:xfrm>
            <a:off x="7999560" y="0"/>
            <a:ext cx="1602360" cy="1140480"/>
          </a:xfrm>
          <a:prstGeom prst="rect">
            <a:avLst/>
          </a:prstGeom>
          <a:ln w="0">
            <a:noFill/>
          </a:ln>
        </p:spPr>
      </p:pic>
      <p:pic>
        <p:nvPicPr>
          <p:cNvPr id="4" name="Picture 9" descr=""/>
          <p:cNvPicPr/>
          <p:nvPr/>
        </p:nvPicPr>
        <p:blipFill>
          <a:blip r:embed="rId6"/>
          <a:srcRect l="0" t="0" r="0" b="23333"/>
          <a:stretch/>
        </p:blipFill>
        <p:spPr>
          <a:xfrm>
            <a:off x="8605800" y="6095880"/>
            <a:ext cx="992520" cy="7610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13"/>
          <p:cNvSpPr/>
          <p:nvPr/>
        </p:nvSpPr>
        <p:spPr>
          <a:xfrm>
            <a:off x="10437840" y="0"/>
            <a:ext cx="684720" cy="11419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6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 defTabSz="914400">
              <a:lnSpc>
                <a:spcPct val="100000"/>
              </a:lnSpc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1154880" y="1447920"/>
            <a:ext cx="8824680" cy="332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1"/>
          </p:nvPr>
        </p:nvSpPr>
        <p:spPr>
          <a:xfrm rot="5400000">
            <a:off x="8952480" y="3225240"/>
            <a:ext cx="3858840" cy="303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2"/>
          </p:nvPr>
        </p:nvSpPr>
        <p:spPr>
          <a:xfrm>
            <a:off x="10352520" y="295560"/>
            <a:ext cx="837000" cy="766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ctr" defTabSz="457200">
              <a:lnSpc>
                <a:spcPct val="100000"/>
              </a:lnSpc>
              <a:buNone/>
              <a:tabLst>
                <a:tab algn="l" pos="0"/>
              </a:tabLst>
              <a:defRPr b="0" lang="en-US" sz="2800" spc="-1" strike="noStrike">
                <a:solidFill>
                  <a:schemeClr val="dk1">
                    <a:tint val="75000"/>
                  </a:schemeClr>
                </a:solidFill>
                <a:latin typeface="Century Gothic"/>
              </a:defRPr>
            </a:lvl1pPr>
          </a:lstStyle>
          <a:p>
            <a:pPr indent="0" algn="ctr" defTabSz="457200">
              <a:lnSpc>
                <a:spcPct val="100000"/>
              </a:lnSpc>
              <a:buNone/>
              <a:tabLst>
                <a:tab algn="l" pos="0"/>
              </a:tabLst>
            </a:pPr>
            <a:fld id="{75E70D32-4E6F-4F5B-B626-ED3E29FF91EE}" type="slidenum">
              <a:rPr b="0" lang="en-US" sz="2800" spc="-1" strike="noStrike">
                <a:solidFill>
                  <a:schemeClr val="dk1">
                    <a:tint val="75000"/>
                  </a:schemeClr>
                </a:solidFill>
                <a:latin typeface="Century Gothic"/>
              </a:rPr>
              <a:t>&lt;number&gt;</a:t>
            </a:fld>
            <a:endParaRPr b="0" lang="en-US" sz="2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" name="PlaceHolder 6"/>
          <p:cNvSpPr>
            <a:spLocks noGrp="1"/>
          </p:cNvSpPr>
          <p:nvPr>
            <p:ph type="dt" idx="3"/>
          </p:nvPr>
        </p:nvSpPr>
        <p:spPr>
          <a:xfrm rot="5400000">
            <a:off x="10156320" y="1790640"/>
            <a:ext cx="989640" cy="303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lstStyle>
            <a:lvl1pPr indent="0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7"/>
    <p:sldLayoutId id="214748365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  <p:sldLayoutId id="2147483660" r:id="rId18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1"/>
          <p:cNvSpPr/>
          <p:nvPr/>
        </p:nvSpPr>
        <p:spPr>
          <a:xfrm>
            <a:off x="1600200" y="365400"/>
            <a:ext cx="9581040" cy="5850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5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«Он, будучи образом Божиим, 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5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не почитал хищением быть равным Богу;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5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но уничижил Себя Самого, приняв образ раба, сделавшись подобным человекам 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5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и по виду став как человек; 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5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смирил Себя, быв послушным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5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даже до смерти, и смерти крестной.» 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50000"/>
              </a:lnSpc>
            </a:pPr>
            <a:r>
              <a:rPr b="1" lang="ru-RU" sz="2800" spc="-1" strike="noStrike">
                <a:solidFill>
                  <a:srgbClr val="ffc000"/>
                </a:solidFill>
                <a:latin typeface="Arial Narrow"/>
              </a:rPr>
              <a:t>(Послание Филиппийцам, 2:6-8)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TextBox 5"/>
          <p:cNvSpPr/>
          <p:nvPr/>
        </p:nvSpPr>
        <p:spPr>
          <a:xfrm>
            <a:off x="10532880" y="248400"/>
            <a:ext cx="48348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ru-RU" sz="3200" spc="-1" strike="noStrike">
                <a:solidFill>
                  <a:schemeClr val="dk1"/>
                </a:solidFill>
                <a:latin typeface="Arial Black"/>
              </a:rPr>
              <a:t>0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3"/>
          <p:cNvSpPr/>
          <p:nvPr/>
        </p:nvSpPr>
        <p:spPr>
          <a:xfrm>
            <a:off x="1523880" y="676440"/>
            <a:ext cx="9186480" cy="5455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От высот небесных до распятия, 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От престола славы до проклятия,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О Своём величии забыл, Бог унижен был.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Грешниками грязными оплёванный, 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Тернием колючим коронованный…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Бог взошёл на деревянный Крест — униженья честь.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*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Я к высокому стремлюсь, и, взирая на Христа,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Ниже, ниже наклонюсь до подножия Креста.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TextBox 4"/>
          <p:cNvSpPr/>
          <p:nvPr/>
        </p:nvSpPr>
        <p:spPr>
          <a:xfrm>
            <a:off x="10532880" y="248400"/>
            <a:ext cx="48348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ru-RU" sz="3200" spc="-1" strike="noStrike">
                <a:solidFill>
                  <a:schemeClr val="dk1"/>
                </a:solidFill>
                <a:latin typeface="Arial Black"/>
              </a:rPr>
              <a:t>1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3"/>
          <p:cNvSpPr/>
          <p:nvPr/>
        </p:nvSpPr>
        <p:spPr>
          <a:xfrm>
            <a:off x="1542960" y="685800"/>
            <a:ext cx="9473040" cy="5455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Для высоких эта смерть позорная. 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Обнажённый пред людскими взорами,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Самый Высочайший на Кресте — Божьей высоте.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Пригвоздили Жизнь, Любовь и Истину… 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Дотянуться до Креста немыслимо.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Выше всех – униженный Господь, закланная Плоть.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*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Я к высокому стремлюсь, и, взирая на Христа,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Ниже, ниже наклонюсь до подножия Креста.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TextBox 4"/>
          <p:cNvSpPr/>
          <p:nvPr/>
        </p:nvSpPr>
        <p:spPr>
          <a:xfrm>
            <a:off x="10532880" y="248400"/>
            <a:ext cx="48348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ru-RU" sz="3200" spc="-1" strike="noStrike">
                <a:solidFill>
                  <a:schemeClr val="dk1"/>
                </a:solidFill>
                <a:latin typeface="Arial Black"/>
              </a:rPr>
              <a:t>2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3"/>
          <p:cNvSpPr/>
          <p:nvPr/>
        </p:nvSpPr>
        <p:spPr>
          <a:xfrm>
            <a:off x="1562040" y="447840"/>
            <a:ext cx="9581040" cy="594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Бог смирил Себя, и в унижении –</a:t>
            </a:r>
            <a:r>
              <a:rPr b="1" lang="en-US" sz="3200" spc="-1" strike="noStrike">
                <a:solidFill>
                  <a:srgbClr val="ffc000"/>
                </a:solidFill>
                <a:latin typeface="Arial Narrow"/>
              </a:rPr>
              <a:t> </a:t>
            </a:r>
            <a:r>
              <a:rPr b="1" lang="en-US" sz="3200" spc="-1" strike="noStrike">
                <a:solidFill>
                  <a:srgbClr val="ffc000"/>
                </a:solidFill>
                <a:latin typeface="Arial Narrow"/>
              </a:rPr>
              <a:t>	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Высота Голгофского служения.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Смертью для всех смертных Бог явил</a:t>
            </a:r>
            <a:r>
              <a:rPr b="1" lang="en-US" sz="3200" spc="-1" strike="noStrike">
                <a:solidFill>
                  <a:srgbClr val="ffc000"/>
                </a:solidFill>
                <a:latin typeface="Arial Narrow"/>
              </a:rPr>
              <a:t> </a:t>
            </a: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высоту любви.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От высот небесных до распятия, 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</a:rPr>
              <a:t>От престола славы до проклятия.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  <a:ea typeface="Microsoft YaHei"/>
              </a:rPr>
              <a:t>О Своём величии забыл, так людей любил.</a:t>
            </a:r>
            <a:r>
              <a:rPr b="1" lang="en-US" sz="3200" spc="-1" strike="noStrike">
                <a:solidFill>
                  <a:srgbClr val="ffc000"/>
                </a:solidFill>
                <a:latin typeface="Arial Narrow"/>
                <a:ea typeface="Microsoft YaHei"/>
              </a:rPr>
              <a:t> </a:t>
            </a:r>
            <a:r>
              <a:rPr b="1" lang="en-US" sz="3200" spc="-1" strike="noStrike">
                <a:solidFill>
                  <a:srgbClr val="ffc000"/>
                </a:solidFill>
                <a:latin typeface="Arial Narrow"/>
                <a:ea typeface="Microsoft YaHei"/>
              </a:rPr>
              <a:t>	</a:t>
            </a:r>
            <a:r>
              <a:rPr b="1" lang="en-US" sz="3200" spc="-1" strike="noStrike">
                <a:solidFill>
                  <a:srgbClr val="ffc000"/>
                </a:solidFill>
                <a:latin typeface="Arial Narrow"/>
                <a:ea typeface="Microsoft YaHei"/>
              </a:rPr>
              <a:t>	</a:t>
            </a:r>
            <a:r>
              <a:rPr b="1" lang="en-US" sz="3200" spc="-1" strike="noStrike">
                <a:solidFill>
                  <a:srgbClr val="ffc000"/>
                </a:solidFill>
                <a:latin typeface="Arial Narrow"/>
                <a:ea typeface="Microsoft YaHei"/>
              </a:rPr>
              <a:t>	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  <a:ea typeface="Microsoft YaHei"/>
              </a:rPr>
              <a:t>*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  <a:ea typeface="Microsoft YaHei"/>
              </a:rPr>
              <a:t>Я к высокому стремлюсь, и, взирая на Христа,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  <a:ea typeface="Microsoft YaHei"/>
              </a:rPr>
              <a:t>Ниже, ниже наклонюсь до подножия Креста.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1" lang="ru-RU" sz="3200" spc="-1" strike="noStrike">
                <a:solidFill>
                  <a:srgbClr val="ffc000"/>
                </a:solidFill>
                <a:latin typeface="Arial Narrow"/>
                <a:ea typeface="Microsoft YaHei"/>
              </a:rPr>
              <a:t>Ниже, ниже сердцем наклонюсь у подножья высота.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TextBox 2"/>
          <p:cNvSpPr/>
          <p:nvPr/>
        </p:nvSpPr>
        <p:spPr>
          <a:xfrm>
            <a:off x="10532880" y="248400"/>
            <a:ext cx="48348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ru-RU" sz="3200" spc="-1" strike="noStrike">
                <a:solidFill>
                  <a:schemeClr val="dk1"/>
                </a:solidFill>
                <a:latin typeface="Arial Black"/>
              </a:rPr>
              <a:t>3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
</Relationships>
</file>

<file path=ppt/theme/theme1.xml><?xml version="1.0" encoding="utf-8"?>
<a:theme xmlns:a="http://schemas.openxmlformats.org/drawingml/2006/main" xmlns:r="http://schemas.openxmlformats.org/officeDocument/2006/relationships" name="Ion">
  <a:themeElements>
    <a:clrScheme name="Ion">
      <a:dk1>
        <a:srgbClr val="000000"/>
      </a:dk1>
      <a:lt1>
        <a:srgbClr val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 pitchFamily="0" charset="1"/>
        <a:ea typeface=""/>
        <a:cs typeface=""/>
      </a:majorFont>
      <a:minorFont>
        <a:latin typeface="Century Gothic" panose="020B0502020202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lumMod val="110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  <a:tileRect l="0" t="0" r="0" b="0"/>
        </a:gradFill>
      </a:fillStyleLst>
      <a:lnStyleLst>
        <a:ln w="9525" cap="rnd" cmpd="sng" algn="ctr">
          <a:prstDash val="solid"/>
        </a:ln>
        <a:ln w="19050" cap="rnd" cmpd="sng" algn="ctr">
          <a:prstDash val="solid"/>
        </a:ln>
        <a:ln w="28575" cap="rnd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97000"/>
                <a:lumMod val="124000"/>
              </a:schemeClr>
            </a:gs>
            <a:gs pos="100000">
              <a:schemeClr val="phClr">
                <a:tint val="96000"/>
                <a:shade val="88000"/>
                <a:lumMod val="76000"/>
              </a:schemeClr>
            </a:gs>
          </a:gsLst>
          <a:path path="circle">
            <a:fillToRect l="45000" t="65000" r="125000" b="100000"/>
          </a:path>
          <a:tileRect l="0" t="0" r="0" b="0"/>
        </a:gradFill>
        <a:blipFill rotWithShape="1">
          <a:blip r:embed="rId1"/>
          <a:srcRect l="0" t="0" r="0" b="0"/>
          <a:stretch>
            <a:fillRect l="0" t="0" r="0" b="0"/>
          </a:stretch>
        </a:blip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646</TotalTime>
  <Application>LibreOffice/7.6.4.1$Windows_X86_64 LibreOffice_project/e19e193f88cd6c0525a17fb7a176ed8e6a3e2aa1</Application>
  <AppVersion>15.0000</AppVersion>
  <Words>196</Words>
  <Paragraphs>37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2024-02-01T18:21:06Z</dcterms:created>
  <dc:creator>VPZmini</dc:creator>
  <dc:description/>
  <dc:language>en-US</dc:language>
  <cp:lastModifiedBy/>
  <dcterms:modified xsi:type="dcterms:W3CDTF">2024-02-06T20:44:23Z</dcterms:modified>
  <cp:revision>20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Widescreen</vt:lpwstr>
  </property>
  <property fmtid="{D5CDD505-2E9C-101B-9397-08002B2CF9AE}" pid="3" name="Slides">
    <vt:i4>4</vt:i4>
  </property>
</Properties>
</file>