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3" r:id="rId5"/>
    <p:sldId id="260" r:id="rId6"/>
    <p:sldId id="274" r:id="rId7"/>
    <p:sldId id="262" r:id="rId8"/>
    <p:sldId id="271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  <a:sym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  <a:sym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  <a:sym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  <a:sym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  <a:sym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  <a:sym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  <a:sym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  <a:sym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  <a:sym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06" y="-234"/>
      </p:cViewPr>
      <p:guideLst>
        <p:guide orient="horz" pos="215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A546E5-56B1-408B-A6F2-A5D8D6FFD8F7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  <p:extLst>
      <p:ext uri="{BB962C8B-B14F-4D97-AF65-F5344CB8AC3E}">
        <p14:creationId xmlns:p14="http://schemas.microsoft.com/office/powerpoint/2010/main" val="502319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206C80-A069-4EEB-96AE-DBD1CBF642A0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  <p:extLst>
      <p:ext uri="{BB962C8B-B14F-4D97-AF65-F5344CB8AC3E}">
        <p14:creationId xmlns:p14="http://schemas.microsoft.com/office/powerpoint/2010/main" val="310830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528D7-55A7-48A1-8A9F-DB2674F95953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  <p:extLst>
      <p:ext uri="{BB962C8B-B14F-4D97-AF65-F5344CB8AC3E}">
        <p14:creationId xmlns:p14="http://schemas.microsoft.com/office/powerpoint/2010/main" val="174124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1B9882F-A3D7-4FE7-8ED9-6E0A5A83EE4D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  <p:extLst>
      <p:ext uri="{BB962C8B-B14F-4D97-AF65-F5344CB8AC3E}">
        <p14:creationId xmlns:p14="http://schemas.microsoft.com/office/powerpoint/2010/main" val="3373217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69B0F-4B72-4FC8-8F37-AE81F7068B15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  <p:extLst>
      <p:ext uri="{BB962C8B-B14F-4D97-AF65-F5344CB8AC3E}">
        <p14:creationId xmlns:p14="http://schemas.microsoft.com/office/powerpoint/2010/main" val="618415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3C34BD-71FA-43B2-BA7F-55638ED2F78F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  <p:extLst>
      <p:ext uri="{BB962C8B-B14F-4D97-AF65-F5344CB8AC3E}">
        <p14:creationId xmlns:p14="http://schemas.microsoft.com/office/powerpoint/2010/main" val="77861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09439-6376-4603-9B12-1F6161710593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  <p:extLst>
      <p:ext uri="{BB962C8B-B14F-4D97-AF65-F5344CB8AC3E}">
        <p14:creationId xmlns:p14="http://schemas.microsoft.com/office/powerpoint/2010/main" val="668210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378C9-0A78-47A7-922E-0A327B522150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  <p:extLst>
      <p:ext uri="{BB962C8B-B14F-4D97-AF65-F5344CB8AC3E}">
        <p14:creationId xmlns:p14="http://schemas.microsoft.com/office/powerpoint/2010/main" val="1031454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9FD45-F3E9-4AF6-8E19-5B6251908661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  <p:extLst>
      <p:ext uri="{BB962C8B-B14F-4D97-AF65-F5344CB8AC3E}">
        <p14:creationId xmlns:p14="http://schemas.microsoft.com/office/powerpoint/2010/main" val="1509860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357CBB-4624-4FC7-81AF-75B193E768D7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  <p:extLst>
      <p:ext uri="{BB962C8B-B14F-4D97-AF65-F5344CB8AC3E}">
        <p14:creationId xmlns:p14="http://schemas.microsoft.com/office/powerpoint/2010/main" val="507105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DBA1B-9911-48F1-8BC0-3CC9344A6C36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  <p:extLst>
      <p:ext uri="{BB962C8B-B14F-4D97-AF65-F5344CB8AC3E}">
        <p14:creationId xmlns:p14="http://schemas.microsoft.com/office/powerpoint/2010/main" val="974921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43A47-0590-4E3E-946D-B0144FFD31EF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  <p:extLst>
      <p:ext uri="{BB962C8B-B14F-4D97-AF65-F5344CB8AC3E}">
        <p14:creationId xmlns:p14="http://schemas.microsoft.com/office/powerpoint/2010/main" val="1579861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zh-CN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zh-CN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ru-RU" altLang="zh-CN" smtClean="0">
                <a:sym typeface="Arial" pitchFamily="34" charset="0"/>
              </a:rPr>
              <a:t>Second level</a:t>
            </a:r>
          </a:p>
          <a:p>
            <a:pPr lvl="2"/>
            <a:r>
              <a:rPr lang="ru-RU" altLang="zh-CN" smtClean="0">
                <a:sym typeface="Arial" pitchFamily="34" charset="0"/>
              </a:rPr>
              <a:t>Third level</a:t>
            </a:r>
          </a:p>
          <a:p>
            <a:pPr lvl="3"/>
            <a:r>
              <a:rPr lang="ru-RU" altLang="zh-CN" smtClean="0">
                <a:sym typeface="Arial" pitchFamily="34" charset="0"/>
              </a:rPr>
              <a:t>Fourth level</a:t>
            </a:r>
          </a:p>
          <a:p>
            <a:pPr lvl="4"/>
            <a:r>
              <a:rPr lang="ru-RU" altLang="zh-CN" smtClean="0">
                <a:sym typeface="Arial" pitchFamily="34" charset="0"/>
              </a:rPr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5647592-E4C2-4A1C-9D17-B60669811A9F}" type="slidenum">
              <a:rPr lang="ru-RU" altLang="en-US"/>
              <a:pPr/>
              <a:t>‹#›</a:t>
            </a:fld>
            <a:endParaRPr lang="en-US" altLang="ru-RU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  <a:sym typeface="Arial" pitchFamily="34" charset="0"/>
        </a:defRPr>
      </a:lvl9pPr>
    </p:titleStyle>
    <p:bodyStyle>
      <a:lvl1pPr marL="342900" indent="-3429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cs typeface="+mn-cs"/>
          <a:sym typeface="Arial" pitchFamily="34" charset="0"/>
        </a:defRPr>
      </a:lvl2pPr>
      <a:lvl3pPr marL="1143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cs typeface="+mn-cs"/>
          <a:sym typeface="Arial" pitchFamily="34" charset="0"/>
        </a:defRPr>
      </a:lvl3pPr>
      <a:lvl4pPr marL="1600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cs typeface="+mn-cs"/>
          <a:sym typeface="Arial" pitchFamily="34" charset="0"/>
        </a:defRPr>
      </a:lvl4pPr>
      <a:lvl5pPr marL="20574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  <a:sym typeface="Arial" pitchFamily="34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  <a:sym typeface="Arial" pitchFamily="34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  <a:sym typeface="Arial" pitchFamily="34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  <a:sym typeface="Arial" pitchFamily="34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  <a:sym typeface="Arial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7013"/>
            <a:ext cx="9174163" cy="731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00500"/>
            <a:ext cx="9144000" cy="2597150"/>
          </a:xfrm>
          <a:solidFill>
            <a:srgbClr val="595959">
              <a:alpha val="59999"/>
            </a:srgbClr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zh-CN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Кто в убогих яслях спит?</a:t>
            </a:r>
            <a:br>
              <a:rPr lang="ru-RU" altLang="zh-CN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</a:br>
            <a:r>
              <a:rPr lang="ru-RU" altLang="zh-CN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Чей Младенец там лежит?</a:t>
            </a:r>
            <a:br>
              <a:rPr lang="ru-RU" altLang="zh-CN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</a:br>
            <a:r>
              <a:rPr lang="ru-RU" altLang="zh-CN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Кто же Он, к кому несут</a:t>
            </a:r>
            <a:br>
              <a:rPr lang="ru-RU" altLang="zh-CN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</a:br>
            <a:r>
              <a:rPr lang="ru-RU" altLang="zh-CN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Всех больных, слепых ведут?</a:t>
            </a:r>
            <a:endParaRPr lang="ru-RU" altLang="zh-CN" dirty="0"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00" cy="666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3644900"/>
            <a:ext cx="9144000" cy="3024188"/>
          </a:xfrm>
          <a:prstGeom prst="rect">
            <a:avLst/>
          </a:prstGeom>
          <a:solidFill>
            <a:srgbClr val="595959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en-US" sz="3200" i="1" u="sng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Припев</a:t>
            </a:r>
            <a:r>
              <a:rPr lang="ru-RU" altLang="en-US" sz="3200" b="1" i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:</a:t>
            </a:r>
          </a:p>
          <a:p>
            <a:pPr algn="ctr"/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Он - Господь, Христос, Спаситель,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Божий Сын, наш Избавитель.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Мы к ногам Его падем,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Возгласим Его царем.</a:t>
            </a:r>
            <a:endParaRPr lang="en-US" altLang="ru-RU" dirty="0"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4076700"/>
            <a:ext cx="9144000" cy="2520950"/>
          </a:xfrm>
          <a:prstGeom prst="rect">
            <a:avLst/>
          </a:prstGeom>
          <a:solidFill>
            <a:srgbClr val="595959">
              <a:alpha val="75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ru-RU" sz="4000" b="1" dirty="0">
                <a:solidFill>
                  <a:srgbClr val="D8D8D8"/>
                </a:solidFill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Кто толпе там говорит?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Кто страдальцам мир дарит?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Кто там плачет и стоит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На земле, где Лазарь спит?</a:t>
            </a:r>
            <a:endParaRPr lang="en-US" altLang="ru-RU" dirty="0"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00" cy="666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3644900"/>
            <a:ext cx="9144000" cy="3024188"/>
          </a:xfrm>
          <a:prstGeom prst="rect">
            <a:avLst/>
          </a:prstGeom>
          <a:solidFill>
            <a:srgbClr val="595959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en-US" sz="3200" i="1" u="sng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Припев</a:t>
            </a:r>
            <a:r>
              <a:rPr lang="ru-RU" altLang="en-US" sz="3200" b="1" i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:</a:t>
            </a:r>
          </a:p>
          <a:p>
            <a:pPr algn="ctr"/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Он - Господь, Христос, Спаситель,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Божий Сын, наш Избавитель.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Мы к ногам Его падем,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Возгласим Его царем.</a:t>
            </a:r>
            <a:endParaRPr lang="en-US" altLang="ru-RU" dirty="0"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9068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4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4149725"/>
            <a:ext cx="9144000" cy="2447925"/>
          </a:xfrm>
          <a:prstGeom prst="rect">
            <a:avLst/>
          </a:prstGeom>
          <a:solidFill>
            <a:srgbClr val="595959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ru-RU" sz="4000" b="1" dirty="0">
                <a:solidFill>
                  <a:srgbClr val="D8D8D8"/>
                </a:solidFill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Кто в саду, припав лицом,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Так взывает пред Отцом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В теле чьем терзался дух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Посреди злодеев двух?</a:t>
            </a:r>
            <a:endParaRPr lang="en-US" altLang="ru-RU" dirty="0"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00" cy="666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3644900"/>
            <a:ext cx="9144000" cy="3024188"/>
          </a:xfrm>
          <a:prstGeom prst="rect">
            <a:avLst/>
          </a:prstGeom>
          <a:solidFill>
            <a:srgbClr val="595959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en-US" sz="3200" i="1" u="sng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Припев</a:t>
            </a:r>
            <a:r>
              <a:rPr lang="ru-RU" altLang="en-US" sz="3200" b="1" i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:</a:t>
            </a:r>
          </a:p>
          <a:p>
            <a:pPr algn="ctr"/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Он - Господь, Христос, Спаситель,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Божий Сын, наш Избавитель.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Мы к ногам Его падем,</a:t>
            </a:r>
            <a:b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</a:br>
            <a:r>
              <a:rPr lang="en-US" altLang="ru-RU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 </a:t>
            </a:r>
            <a:r>
              <a:rPr lang="ru-RU" altLang="en-US" sz="4000" b="1" dirty="0">
                <a:solidFill>
                  <a:srgbClr val="D8D8D8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cs typeface="Arial" pitchFamily="34" charset="0"/>
              </a:rPr>
              <a:t>Возгласим Его царем.</a:t>
            </a:r>
            <a:endParaRPr lang="en-US" altLang="ru-RU" dirty="0"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0273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0"/>
            <a:ext cx="9151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4149725"/>
            <a:ext cx="9144000" cy="2447925"/>
          </a:xfrm>
          <a:prstGeom prst="rect">
            <a:avLst/>
          </a:prstGeom>
          <a:solidFill>
            <a:srgbClr val="595959">
              <a:alpha val="81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ru-RU" sz="4000" b="1">
                <a:solidFill>
                  <a:srgbClr val="D8D8D8"/>
                </a:solidFill>
                <a:cs typeface="Arial" pitchFamily="34" charset="0"/>
              </a:rPr>
              <a:t> </a:t>
            </a:r>
            <a: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  <a:t>Кто воскрес, чтоб всех спасти</a:t>
            </a:r>
            <a:b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</a:br>
            <a:r>
              <a:rPr lang="en-US" altLang="ru-RU" sz="4000" b="1">
                <a:solidFill>
                  <a:srgbClr val="D8D8D8"/>
                </a:solidFill>
                <a:cs typeface="Arial" pitchFamily="34" charset="0"/>
              </a:rPr>
              <a:t> </a:t>
            </a:r>
            <a: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  <a:t>И заблудших всех найти?</a:t>
            </a:r>
            <a:b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</a:br>
            <a:r>
              <a:rPr lang="en-US" altLang="ru-RU" sz="4000" b="1">
                <a:solidFill>
                  <a:srgbClr val="D8D8D8"/>
                </a:solidFill>
                <a:cs typeface="Arial" pitchFamily="34" charset="0"/>
              </a:rPr>
              <a:t> </a:t>
            </a:r>
            <a: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  <a:t>Кто над всей землей царит</a:t>
            </a:r>
            <a:b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</a:br>
            <a:r>
              <a:rPr lang="en-US" altLang="ru-RU" sz="4000" b="1">
                <a:solidFill>
                  <a:srgbClr val="D8D8D8"/>
                </a:solidFill>
                <a:cs typeface="Arial" pitchFamily="34" charset="0"/>
              </a:rPr>
              <a:t> </a:t>
            </a:r>
            <a: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  <a:t>И вселенную хранит?</a:t>
            </a:r>
            <a:endParaRPr lang="en-US" alt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00" cy="666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3644900"/>
            <a:ext cx="9144000" cy="3024188"/>
          </a:xfrm>
          <a:prstGeom prst="rect">
            <a:avLst/>
          </a:prstGeom>
          <a:solidFill>
            <a:srgbClr val="595959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altLang="en-US" sz="3200" i="1" u="sng">
                <a:solidFill>
                  <a:srgbClr val="D8D8D8"/>
                </a:solidFill>
                <a:cs typeface="Arial" pitchFamily="34" charset="0"/>
              </a:rPr>
              <a:t>Припев</a:t>
            </a:r>
            <a:r>
              <a:rPr lang="ru-RU" altLang="en-US" sz="3200" b="1" i="1">
                <a:solidFill>
                  <a:srgbClr val="D8D8D8"/>
                </a:solidFill>
                <a:cs typeface="Arial" pitchFamily="34" charset="0"/>
              </a:rPr>
              <a:t>:</a:t>
            </a:r>
          </a:p>
          <a:p>
            <a:pPr algn="ctr"/>
            <a:r>
              <a:rPr lang="en-US" altLang="ru-RU" sz="4000" b="1">
                <a:solidFill>
                  <a:srgbClr val="D8D8D8"/>
                </a:solidFill>
                <a:cs typeface="Arial" pitchFamily="34" charset="0"/>
              </a:rPr>
              <a:t> </a:t>
            </a:r>
            <a: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  <a:t>Он - Господь, Христос, Спаситель,</a:t>
            </a:r>
            <a:b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</a:br>
            <a:r>
              <a:rPr lang="en-US" altLang="ru-RU" sz="4000" b="1">
                <a:solidFill>
                  <a:srgbClr val="D8D8D8"/>
                </a:solidFill>
                <a:cs typeface="Arial" pitchFamily="34" charset="0"/>
              </a:rPr>
              <a:t> </a:t>
            </a:r>
            <a: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  <a:t>Божий Сын, наш Избавитель.</a:t>
            </a:r>
            <a:b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</a:br>
            <a:r>
              <a:rPr lang="en-US" altLang="ru-RU" sz="4000" b="1">
                <a:solidFill>
                  <a:srgbClr val="D8D8D8"/>
                </a:solidFill>
                <a:cs typeface="Arial" pitchFamily="34" charset="0"/>
              </a:rPr>
              <a:t> </a:t>
            </a:r>
            <a: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  <a:t>Мы к ногам Его падем,</a:t>
            </a:r>
            <a:b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</a:br>
            <a:r>
              <a:rPr lang="en-US" altLang="ru-RU" sz="4000" b="1">
                <a:solidFill>
                  <a:srgbClr val="D8D8D8"/>
                </a:solidFill>
                <a:cs typeface="Arial" pitchFamily="34" charset="0"/>
              </a:rPr>
              <a:t> </a:t>
            </a:r>
            <a:r>
              <a:rPr lang="ru-RU" altLang="en-US" sz="4000" b="1">
                <a:solidFill>
                  <a:srgbClr val="D8D8D8"/>
                </a:solidFill>
                <a:cs typeface="Arial" pitchFamily="34" charset="0"/>
              </a:rPr>
              <a:t>Возгласим Его царем.</a:t>
            </a:r>
            <a:endParaRPr lang="en-US" alt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5) Кто в убогих яслях спит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BFD7F6"/>
      </a:accent5>
      <a:accent6>
        <a:srgbClr val="AE4845"/>
      </a:accent6>
      <a:hlink>
        <a:srgbClr val="0066CC"/>
      </a:hlink>
      <a:folHlink>
        <a:srgbClr val="800080"/>
      </a:folHlink>
    </a:clrScheme>
    <a:fontScheme name="5) Кто в убогих яслях спит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SimSun" pitchFamily="2" charset="-122"/>
            <a:sym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SimSun" pitchFamily="2" charset="-122"/>
            <a:sym typeface="Arial" pitchFamily="34" charset="0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157255202</TotalTime>
  <Pages>0</Pages>
  <Words>14</Words>
  <Characters>0</Characters>
  <Application>Microsoft Office PowerPoint</Application>
  <DocSecurity>0</DocSecurity>
  <PresentationFormat>On-screen Show (4:3)</PresentationFormat>
  <Lines>0</Lines>
  <Paragraphs>12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5) Кто в убогих яслях спит</vt:lpstr>
      <vt:lpstr>Кто в убогих яслях спит? Чей Младенец там лежит? Кто же Он, к кому несут Всех больных, слепых ведут?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в убогих яслях спит? Чей Младенец там лежит? Кто же Он, к кому несут Всех больных, слепых ведут?</dc:title>
  <dc:creator>vLADIMIR</dc:creator>
  <cp:lastModifiedBy>vLADIMIR</cp:lastModifiedBy>
  <cp:revision>5</cp:revision>
  <cp:lastPrinted>1899-12-30T00:00:00Z</cp:lastPrinted>
  <dcterms:created xsi:type="dcterms:W3CDTF">2013-12-08T04:34:00Z</dcterms:created>
  <dcterms:modified xsi:type="dcterms:W3CDTF">2013-12-08T07:16:48Z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1033-8.1.0.3010</vt:lpwstr>
  </property>
</Properties>
</file>