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1" r:id="rId1"/>
  </p:sldMasterIdLst>
  <p:sldIdLst>
    <p:sldId id="256" r:id="rId2"/>
    <p:sldId id="257" r:id="rId3"/>
    <p:sldId id="258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>
        <p:scale>
          <a:sx n="75" d="100"/>
          <a:sy n="75" d="100"/>
        </p:scale>
        <p:origin x="-42" y="4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720637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944C9-B272-4DAF-BD5A-314DC3E852D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709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36B1C59-F460-4A7F-8F06-A7F901AD178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247160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5768FA94-79E7-404F-BB4A-616CD7FA9D5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3298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4BBBB11-F109-45EA-B728-F78F7C8362D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6546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C3F9-852E-4D45-9F59-A6268353E96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32136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26CCB-3F00-4ADC-B616-B88DD486D79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8901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1634-8666-4A18-8759-C52BADBC036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0244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FD71D-41C8-4580-B4BD-6D900E2BDE9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632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9DBC8AB-FE4B-497C-8C00-0E04E0AD0BD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1246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E0A98-2D02-4AAA-A6A4-053996E27BA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8900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3E2BDF4-1923-446B-AE64-BECC00125782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3666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506ECF0F-17D0-4797-A56D-B10437AD7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35845"/>
            <a:ext cx="8991600" cy="5663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Ах, куда сокроюсь я?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В ком и где искать спасенье?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Где найдет душа моя 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От недуга исцеленье?! </a:t>
            </a:r>
            <a:endParaRPr lang="ru-RU" altLang="ru-RU" sz="4400" b="1">
              <a:solidFill>
                <a:schemeClr val="bg1"/>
              </a:solidFill>
              <a:latin typeface="CyrillicHelvet" pitchFamily="34" charset="0"/>
            </a:endParaRPr>
          </a:p>
          <a:p>
            <a:pPr lvl="3">
              <a:spcBef>
                <a:spcPts val="1200"/>
              </a:spcBef>
            </a:pP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Нет мне помощи ни в ком, 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Где конец греху, паденью? 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Лишь в Тебе, Господь, </a:t>
            </a:r>
            <a:r>
              <a:rPr lang="ru-RU" altLang="ru-RU" sz="4400" b="1">
                <a:solidFill>
                  <a:schemeClr val="bg1"/>
                </a:solidFill>
                <a:latin typeface="CyrillicHelvet" pitchFamily="34" charset="0"/>
              </a:rPr>
              <a:t>О</a:t>
            </a: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дном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Радость бедному творенью. </a:t>
            </a:r>
            <a:endParaRPr lang="en-US" altLang="ru-RU" sz="4400">
              <a:solidFill>
                <a:schemeClr val="bg1"/>
              </a:solidFill>
              <a:latin typeface="CyrillicHelvet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18F8B14-E83A-4D5B-8564-3C7208DD2E0D}"/>
              </a:ext>
            </a:extLst>
          </p:cNvPr>
          <p:cNvSpPr/>
          <p:nvPr/>
        </p:nvSpPr>
        <p:spPr>
          <a:xfrm>
            <a:off x="10934700" y="533400"/>
            <a:ext cx="685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u-RU" sz="4000" b="1">
                <a:solidFill>
                  <a:schemeClr val="accent3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ru-RU" sz="4000">
              <a:solidFill>
                <a:schemeClr val="accent3">
                  <a:lumMod val="40000"/>
                  <a:lumOff val="6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445F559-1EB2-4110-937C-2F99C87AE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55588"/>
            <a:ext cx="9601200" cy="5663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Я грехом обременен, 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O, Господь, внемли моленьям!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Буду ль я когда спасен? 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Будет ли конец паденьям? </a:t>
            </a:r>
            <a:endParaRPr lang="ru-RU" altLang="ru-RU" sz="4400" b="1">
              <a:solidFill>
                <a:schemeClr val="bg1"/>
              </a:solidFill>
              <a:latin typeface="CyrillicHelvet" pitchFamily="34" charset="0"/>
            </a:endParaRPr>
          </a:p>
          <a:p>
            <a:pPr lvl="3">
              <a:spcBef>
                <a:spcPts val="1200"/>
              </a:spcBef>
            </a:pP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О предвечный Божий Сын! 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Я к Тебе в мольбе взываю: 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Ты Спаситель, Ты один! 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Это твердо в сердце знаю.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80941F-5E1B-462D-BEDC-2FA0BB91EF0F}"/>
              </a:ext>
            </a:extLst>
          </p:cNvPr>
          <p:cNvSpPr/>
          <p:nvPr/>
        </p:nvSpPr>
        <p:spPr>
          <a:xfrm>
            <a:off x="10934700" y="533400"/>
            <a:ext cx="685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4000" b="1">
                <a:solidFill>
                  <a:schemeClr val="accent3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ru-RU" sz="4000" b="1">
              <a:solidFill>
                <a:schemeClr val="accent3">
                  <a:lumMod val="40000"/>
                  <a:lumOff val="6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EC18F4D-45D3-41EA-AE98-F7C0DA414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55588"/>
            <a:ext cx="9525000" cy="5663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Беден я, греховен, зол,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Дух бесчувствен, сердце </a:t>
            </a:r>
            <a:r>
              <a:rPr lang="ru-RU" altLang="ru-RU" sz="4400" b="1">
                <a:solidFill>
                  <a:schemeClr val="bg1"/>
                </a:solidFill>
                <a:latin typeface="CyrillicHelvet" pitchFamily="34" charset="0"/>
              </a:rPr>
              <a:t>—</a:t>
            </a: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 камень,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Но, Господь, Ты в мир сошел, 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Чтоб возжечь любви в нас пламень. </a:t>
            </a:r>
            <a:endParaRPr lang="ru-RU" altLang="ru-RU" sz="4400" b="1">
              <a:solidFill>
                <a:schemeClr val="bg1"/>
              </a:solidFill>
              <a:latin typeface="CyrillicHelvet" pitchFamily="34" charset="0"/>
            </a:endParaRPr>
          </a:p>
          <a:p>
            <a:pPr lvl="3">
              <a:spcBef>
                <a:spcPts val="1200"/>
              </a:spcBef>
            </a:pP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Сам смягчи мне волю, дух; 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Дай мне в сердце упованье, 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Исцели греха недуг,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В очи </a:t>
            </a:r>
            <a:r>
              <a:rPr lang="ru-RU" altLang="ru-RU" sz="4400" b="1">
                <a:solidFill>
                  <a:schemeClr val="bg1"/>
                </a:solidFill>
                <a:latin typeface="CyrillicHelvet" pitchFamily="34" charset="0"/>
              </a:rPr>
              <a:t>—</a:t>
            </a: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 слезы покаянья.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5463B2-68D1-4B13-8928-6741A85DF2BF}"/>
              </a:ext>
            </a:extLst>
          </p:cNvPr>
          <p:cNvSpPr/>
          <p:nvPr/>
        </p:nvSpPr>
        <p:spPr>
          <a:xfrm>
            <a:off x="10934700" y="533400"/>
            <a:ext cx="685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4000" b="1">
                <a:solidFill>
                  <a:schemeClr val="accent3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ru-RU" sz="4000" b="1">
              <a:solidFill>
                <a:schemeClr val="accent3">
                  <a:lumMod val="40000"/>
                  <a:lumOff val="6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595F523-CE3C-477E-B9C5-069640474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55588"/>
            <a:ext cx="9525000" cy="6494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Муки, раны, смерть Твоя 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Мир, отраду, избавленье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Всем даруют: в них и я 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От грехов найду спасенье; </a:t>
            </a:r>
            <a:endParaRPr lang="ru-RU" altLang="ru-RU" sz="4400" b="1">
              <a:solidFill>
                <a:schemeClr val="bg1"/>
              </a:solidFill>
              <a:latin typeface="CyrillicHelvet" pitchFamily="34" charset="0"/>
            </a:endParaRPr>
          </a:p>
          <a:p>
            <a:pPr lvl="3">
              <a:spcBef>
                <a:spcPts val="1200"/>
              </a:spcBef>
            </a:pP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Кровью Агнца благодать 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Может смыть все прегрешенья 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И в число детей принять, </a:t>
            </a:r>
            <a:b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</a:b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Дать мне в</a:t>
            </a:r>
            <a:r>
              <a:rPr lang="ru-RU" altLang="ru-RU" sz="4400" b="1">
                <a:solidFill>
                  <a:schemeClr val="bg1"/>
                </a:solidFill>
                <a:latin typeface="CyrillicHelvet" pitchFamily="34" charset="0"/>
              </a:rPr>
              <a:t> </a:t>
            </a:r>
            <a:r>
              <a:rPr lang="en-US" altLang="ru-RU" sz="4400" b="1">
                <a:solidFill>
                  <a:schemeClr val="bg1"/>
                </a:solidFill>
                <a:latin typeface="CyrillicHelvet" pitchFamily="34" charset="0"/>
              </a:rPr>
              <a:t>скорби утешенье.</a:t>
            </a:r>
          </a:p>
          <a:p>
            <a:pPr algn="ctr">
              <a:spcBef>
                <a:spcPts val="1200"/>
              </a:spcBef>
            </a:pPr>
            <a:r>
              <a:rPr lang="en-US" altLang="ru-RU" sz="4400" b="1">
                <a:solidFill>
                  <a:schemeClr val="accent3">
                    <a:lumMod val="40000"/>
                    <a:lumOff val="60000"/>
                  </a:schemeClr>
                </a:solidFill>
                <a:latin typeface="CyrillicHelvet" pitchFamily="34" charset="0"/>
              </a:rPr>
              <a:t>*	*	*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C4F59C-1200-45F1-A529-E362BC4FF08A}"/>
              </a:ext>
            </a:extLst>
          </p:cNvPr>
          <p:cNvSpPr/>
          <p:nvPr/>
        </p:nvSpPr>
        <p:spPr>
          <a:xfrm>
            <a:off x="10934700" y="533400"/>
            <a:ext cx="685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4000" b="1">
                <a:solidFill>
                  <a:schemeClr val="accent3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4000" b="1">
              <a:solidFill>
                <a:schemeClr val="accent3">
                  <a:lumMod val="40000"/>
                  <a:lumOff val="6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Dividend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53</TotalTime>
  <Words>27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Times New Roman</vt:lpstr>
      <vt:lpstr>Tahoma</vt:lpstr>
      <vt:lpstr>Wingdings</vt:lpstr>
      <vt:lpstr>Arial</vt:lpstr>
      <vt:lpstr>CyrillicHelvet</vt:lpstr>
      <vt:lpstr>Dividend</vt:lpstr>
      <vt:lpstr>PowerPoint Presentation</vt:lpstr>
      <vt:lpstr>PowerPoint Presentation</vt:lpstr>
      <vt:lpstr>PowerPoint Presentation</vt:lpstr>
      <vt:lpstr>PowerPoint Presentation</vt:lpstr>
    </vt:vector>
  </TitlesOfParts>
  <Company>Kiezer Community Church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Keizer Community Church</dc:creator>
  <cp:lastModifiedBy>VPZ</cp:lastModifiedBy>
  <cp:revision>7</cp:revision>
  <dcterms:created xsi:type="dcterms:W3CDTF">2001-11-25T22:16:32Z</dcterms:created>
  <dcterms:modified xsi:type="dcterms:W3CDTF">2018-11-30T18:42:14Z</dcterms:modified>
</cp:coreProperties>
</file>