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2628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3B26-26E3-4342-A6BB-215C2F97C203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5D11-43D6-7548-817F-AD5055120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43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3B26-26E3-4342-A6BB-215C2F97C203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5D11-43D6-7548-817F-AD5055120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395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3B26-26E3-4342-A6BB-215C2F97C203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5D11-43D6-7548-817F-AD5055120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19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3B26-26E3-4342-A6BB-215C2F97C203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5D11-43D6-7548-817F-AD5055120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15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3B26-26E3-4342-A6BB-215C2F97C203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5D11-43D6-7548-817F-AD5055120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300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3B26-26E3-4342-A6BB-215C2F97C203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5D11-43D6-7548-817F-AD5055120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220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3B26-26E3-4342-A6BB-215C2F97C203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5D11-43D6-7548-817F-AD5055120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60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3B26-26E3-4342-A6BB-215C2F97C203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5D11-43D6-7548-817F-AD5055120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36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3B26-26E3-4342-A6BB-215C2F97C203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5D11-43D6-7548-817F-AD5055120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906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3B26-26E3-4342-A6BB-215C2F97C203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5D11-43D6-7548-817F-AD5055120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0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3B26-26E3-4342-A6BB-215C2F97C203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5D11-43D6-7548-817F-AD5055120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866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53B26-26E3-4342-A6BB-215C2F97C203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05D11-43D6-7548-817F-AD5055120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60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ay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8748" y="366059"/>
            <a:ext cx="9155951" cy="566308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4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Myriad Pro Black Cond"/>
                <a:cs typeface="Myriad Pro Black Cond"/>
              </a:rPr>
              <a:t>1. В собранье, </a:t>
            </a:r>
            <a:r>
              <a:rPr lang="ru-RU" sz="4400" b="1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Myriad Pro Black Cond"/>
                <a:cs typeface="Myriad Pro Black Cond"/>
              </a:rPr>
              <a:t>в умиленье </a:t>
            </a:r>
            <a:r>
              <a:rPr lang="en-US" sz="4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Myriad Pro Black Cond"/>
                <a:cs typeface="Myriad Pro Black Cond"/>
              </a:rPr>
              <a:t> </a:t>
            </a:r>
          </a:p>
          <a:p>
            <a:r>
              <a:rPr lang="ru-RU" sz="4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Myriad Pro Black Cond"/>
                <a:cs typeface="Myriad Pro Black Cond"/>
              </a:rPr>
              <a:t>К </a:t>
            </a:r>
            <a:r>
              <a:rPr lang="ru-RU" sz="4400" b="1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Myriad Pro Black Cond"/>
                <a:cs typeface="Myriad Pro Black Cond"/>
              </a:rPr>
              <a:t>Твоим стопам я пал; </a:t>
            </a:r>
          </a:p>
          <a:p>
            <a:r>
              <a:rPr lang="ru-RU" sz="4400" b="1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Myriad Pro Black Cond"/>
                <a:cs typeface="Myriad Pro Black Cond"/>
              </a:rPr>
              <a:t>Вложи слова моленья </a:t>
            </a:r>
            <a:endParaRPr lang="en-US" sz="4400" b="1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Myriad Pro Black Cond"/>
              <a:cs typeface="Myriad Pro Black Cond"/>
            </a:endParaRPr>
          </a:p>
          <a:p>
            <a:r>
              <a:rPr lang="ru-RU" sz="4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Myriad Pro Black Cond"/>
                <a:cs typeface="Myriad Pro Black Cond"/>
              </a:rPr>
              <a:t>В </a:t>
            </a:r>
            <a:r>
              <a:rPr lang="ru-RU" sz="4400" b="1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Myriad Pro Black Cond"/>
                <a:cs typeface="Myriad Pro Black Cond"/>
              </a:rPr>
              <a:t>уста, чтоб я взывал. </a:t>
            </a:r>
          </a:p>
          <a:p>
            <a:pPr lvl="1">
              <a:spcBef>
                <a:spcPts val="1200"/>
              </a:spcBef>
            </a:pPr>
            <a:r>
              <a:rPr lang="ru-RU" sz="4400" b="1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Myriad Pro Black Cond"/>
                <a:cs typeface="Myriad Pro Black Cond"/>
              </a:rPr>
              <a:t>Неведомая сила </a:t>
            </a:r>
            <a:endParaRPr lang="en-US" sz="4400" b="1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Myriad Pro Black Cond"/>
              <a:cs typeface="Myriad Pro Black Cond"/>
            </a:endParaRPr>
          </a:p>
          <a:p>
            <a:pPr lvl="1"/>
            <a:r>
              <a:rPr lang="ru-RU" sz="4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Myriad Pro Black Cond"/>
                <a:cs typeface="Myriad Pro Black Cond"/>
              </a:rPr>
              <a:t>Сковала </a:t>
            </a:r>
            <a:r>
              <a:rPr lang="ru-RU" sz="4400" b="1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Myriad Pro Black Cond"/>
                <a:cs typeface="Myriad Pro Black Cond"/>
              </a:rPr>
              <a:t>слабый дух </a:t>
            </a:r>
          </a:p>
          <a:p>
            <a:pPr lvl="1"/>
            <a:r>
              <a:rPr lang="ru-RU" sz="4400" b="1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Myriad Pro Black Cond"/>
                <a:cs typeface="Myriad Pro Black Cond"/>
              </a:rPr>
              <a:t>И душу устрашила: </a:t>
            </a:r>
            <a:endParaRPr lang="en-US" sz="4400" b="1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Myriad Pro Black Cond"/>
              <a:cs typeface="Myriad Pro Black Cond"/>
            </a:endParaRPr>
          </a:p>
          <a:p>
            <a:pPr lvl="1"/>
            <a:r>
              <a:rPr lang="ru-RU" sz="4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Myriad Pro Black Cond"/>
                <a:cs typeface="Myriad Pro Black Cond"/>
              </a:rPr>
              <a:t>Нет </a:t>
            </a:r>
            <a:r>
              <a:rPr lang="ru-RU" sz="4400" b="1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Myriad Pro Black Cond"/>
                <a:cs typeface="Myriad Pro Black Cond"/>
              </a:rPr>
              <a:t>слов молиться вслух. </a:t>
            </a:r>
            <a:endParaRPr lang="en-US" sz="4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Myriad Pro Black Cond"/>
              <a:cs typeface="Myriad Pro Black Cond"/>
            </a:endParaRPr>
          </a:p>
        </p:txBody>
      </p:sp>
    </p:spTree>
    <p:extLst>
      <p:ext uri="{BB962C8B-B14F-4D97-AF65-F5344CB8AC3E}">
        <p14:creationId xmlns:p14="http://schemas.microsoft.com/office/powerpoint/2010/main" val="4001718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ay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8748" y="366059"/>
            <a:ext cx="8813052" cy="566308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4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Myriad Pro Black Cond"/>
                <a:cs typeface="Myriad Pro Black Cond"/>
              </a:rPr>
              <a:t>2. Я </a:t>
            </a:r>
            <a:r>
              <a:rPr lang="ru-RU" sz="4400" b="1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Myriad Pro Black Cond"/>
                <a:cs typeface="Myriad Pro Black Cond"/>
              </a:rPr>
              <a:t>в трепетном волненье </a:t>
            </a:r>
          </a:p>
          <a:p>
            <a:r>
              <a:rPr lang="ru-RU" sz="4400" b="1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Myriad Pro Black Cond"/>
                <a:cs typeface="Myriad Pro Black Cond"/>
              </a:rPr>
              <a:t>Хочу взывать; нет сил; </a:t>
            </a:r>
          </a:p>
          <a:p>
            <a:r>
              <a:rPr lang="ru-RU" sz="4400" b="1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Myriad Pro Black Cond"/>
                <a:cs typeface="Myriad Pro Black Cond"/>
              </a:rPr>
              <a:t>Душа молчит в смущенье, </a:t>
            </a:r>
          </a:p>
          <a:p>
            <a:r>
              <a:rPr lang="ru-RU" sz="4400" b="1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Myriad Pro Black Cond"/>
                <a:cs typeface="Myriad Pro Black Cond"/>
              </a:rPr>
              <a:t>А духом я застыл. </a:t>
            </a:r>
          </a:p>
          <a:p>
            <a:pPr lvl="1">
              <a:spcBef>
                <a:spcPts val="1200"/>
              </a:spcBef>
            </a:pPr>
            <a:r>
              <a:rPr lang="ru-RU" sz="4400" b="1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Myriad Pro Black Cond"/>
                <a:cs typeface="Myriad Pro Black Cond"/>
              </a:rPr>
              <a:t>Сними стыда оковы </a:t>
            </a:r>
          </a:p>
          <a:p>
            <a:pPr lvl="1"/>
            <a:r>
              <a:rPr lang="ru-RU" sz="4400" b="1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Myriad Pro Black Cond"/>
                <a:cs typeface="Myriad Pro Black Cond"/>
              </a:rPr>
              <a:t>С горячих уст моих, </a:t>
            </a:r>
          </a:p>
          <a:p>
            <a:pPr lvl="1"/>
            <a:r>
              <a:rPr lang="ru-RU" sz="4400" b="1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Myriad Pro Black Cond"/>
                <a:cs typeface="Myriad Pro Black Cond"/>
              </a:rPr>
              <a:t>И звук польется новый, </a:t>
            </a:r>
          </a:p>
          <a:p>
            <a:pPr lvl="1"/>
            <a:r>
              <a:rPr lang="ru-RU" sz="4400" b="1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Myriad Pro Black Cond"/>
                <a:cs typeface="Myriad Pro Black Cond"/>
              </a:rPr>
              <a:t>Мольба в словах простых.</a:t>
            </a:r>
            <a:endParaRPr lang="en-US" sz="4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Myriad Pro Black Cond"/>
              <a:cs typeface="Myriad Pro Black Cond"/>
            </a:endParaRPr>
          </a:p>
        </p:txBody>
      </p:sp>
    </p:spTree>
    <p:extLst>
      <p:ext uri="{BB962C8B-B14F-4D97-AF65-F5344CB8AC3E}">
        <p14:creationId xmlns:p14="http://schemas.microsoft.com/office/powerpoint/2010/main" val="986860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ay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8748" y="366059"/>
            <a:ext cx="8901952" cy="566308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4400" b="1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Myriad Pro Black Cond"/>
                <a:cs typeface="Myriad Pro Black Cond"/>
              </a:rPr>
              <a:t>3. Хоть будет и нескладной </a:t>
            </a:r>
          </a:p>
          <a:p>
            <a:r>
              <a:rPr lang="ru-RU" sz="4400" b="1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Myriad Pro Black Cond"/>
                <a:cs typeface="Myriad Pro Black Cond"/>
              </a:rPr>
              <a:t>Та первая мольба, </a:t>
            </a:r>
          </a:p>
          <a:p>
            <a:r>
              <a:rPr lang="ru-RU" sz="4400" b="1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Myriad Pro Black Cond"/>
                <a:cs typeface="Myriad Pro Black Cond"/>
              </a:rPr>
              <a:t>Но станет жизнь отрадной </a:t>
            </a:r>
          </a:p>
          <a:p>
            <a:r>
              <a:rPr lang="ru-RU" sz="4400" b="1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Myriad Pro Black Cond"/>
                <a:cs typeface="Myriad Pro Black Cond"/>
              </a:rPr>
              <a:t>Для Твоего раба. </a:t>
            </a:r>
          </a:p>
          <a:p>
            <a:pPr lvl="1">
              <a:spcBef>
                <a:spcPts val="1200"/>
              </a:spcBef>
            </a:pPr>
            <a:r>
              <a:rPr lang="ru-RU" sz="4400" b="1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Myriad Pro Black Cond"/>
                <a:cs typeface="Myriad Pro Black Cond"/>
              </a:rPr>
              <a:t>Спадёт с сознанья камень, </a:t>
            </a:r>
          </a:p>
          <a:p>
            <a:pPr lvl="1"/>
            <a:r>
              <a:rPr lang="ru-RU" sz="4400" b="1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Myriad Pro Black Cond"/>
                <a:cs typeface="Myriad Pro Black Cond"/>
              </a:rPr>
              <a:t>Раздастся в сердце речь, </a:t>
            </a:r>
          </a:p>
          <a:p>
            <a:pPr lvl="1"/>
            <a:r>
              <a:rPr lang="ru-RU" sz="4400" b="1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Myriad Pro Black Cond"/>
                <a:cs typeface="Myriad Pro Black Cond"/>
              </a:rPr>
              <a:t>В душе зажжётся пламень, </a:t>
            </a:r>
          </a:p>
          <a:p>
            <a:pPr lvl="1"/>
            <a:r>
              <a:rPr lang="ru-RU" sz="4400" b="1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Myriad Pro Black Cond"/>
                <a:cs typeface="Myriad Pro Black Cond"/>
              </a:rPr>
              <a:t>Чтоб дух в других зажечь. </a:t>
            </a:r>
            <a:endParaRPr lang="en-US" sz="4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Myriad Pro Black Cond"/>
              <a:cs typeface="Myriad Pro Black Cond"/>
            </a:endParaRPr>
          </a:p>
        </p:txBody>
      </p:sp>
    </p:spTree>
    <p:extLst>
      <p:ext uri="{BB962C8B-B14F-4D97-AF65-F5344CB8AC3E}">
        <p14:creationId xmlns:p14="http://schemas.microsoft.com/office/powerpoint/2010/main" val="408391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116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Toysmith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vladimir Zinchenko</dc:creator>
  <cp:lastModifiedBy>vLADIMIR</cp:lastModifiedBy>
  <cp:revision>5</cp:revision>
  <dcterms:created xsi:type="dcterms:W3CDTF">2014-02-14T15:50:25Z</dcterms:created>
  <dcterms:modified xsi:type="dcterms:W3CDTF">2014-02-16T01:05:44Z</dcterms:modified>
</cp:coreProperties>
</file>