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  <p:sldMasterId id="2147483673" r:id="rId2"/>
    <p:sldMasterId id="2147483671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31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D134-0056-45E6-93D5-99175936B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6E398C-129F-4622-8C50-FADBAC0B5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37CBE1-3F4B-44F7-9B02-FAC528CB9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98837-F859-46EE-B904-3B2F26835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CDC5D-7A2D-4307-B303-8F4A38EA2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A274C-B6DF-4E5D-B02D-2BE92B905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18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D3627-A292-4227-875A-3985FBC09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A1707-4A79-4165-8701-DE0E1D38D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EF7E6-25D4-4F08-A32C-E5DC0D461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04A59-4D36-4C80-84AC-1E5CA9D0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5397F-8091-4F2C-ACA9-2A829EB54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830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446DD5-2C79-4D5B-8702-A5EBE5FE4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8D250-B3CA-4A20-8479-45CBE969B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9BFB5-E869-4260-998F-99D28206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87AEB-E05B-4FE6-BD06-28A45FC5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244CB-3ADC-4969-B11E-C95852F44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122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809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C6E8B-2ECB-44F9-BEF0-2C2FD33B4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173BE-4B85-42F7-95A1-12A407642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E08FB-5273-4181-A609-D5ABF7795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BD31E-E852-4221-B2F4-584C9E7E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13509-BAF7-49C0-AB52-26D74379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07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21C8B-A46F-457A-9C16-AAE19BF4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2DAAE-8930-41AF-8B9E-5780C811A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2D426-FF29-420E-8D1A-121C6737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0F1F6-8981-44A4-AF01-543B2C2B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00639-E634-42C6-B105-E0ECB455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55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AC53-D5C3-45DE-AB39-0B6142EA7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DE4C-98CB-45C9-BA4F-4E93CA35F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BD478-DA33-4EA9-8910-C08FD0E9A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D1031-C482-4AAF-ABFC-ACF51A6CC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B1043-3A56-419F-A4CF-C33B8A64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72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10213-75DD-4D40-A340-DD038087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C1B18-9C2F-4B24-8AF5-5233A1027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860FA-36B3-47D2-9DF9-51295A01A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B26F9-65BF-4B00-8EB0-3A3BC66E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3CED1-BECC-4EE1-8D8E-E1C3D4540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CA240-D889-48B0-8996-4C7CC64A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90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1A3B-707A-4CCC-9A9B-AC2903AC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9C17B-685C-4955-A1BF-622CEFF91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17233-D15D-4A92-8317-CFF8AE1E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D7F56F-2AAF-48F5-874F-97D5F8A4C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5E1CC-E1C3-4E02-A798-454ACBC161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C8F7C-4444-4CBA-8209-E30EAF13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1EFB08-A902-4B51-B607-2A68D105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E33E9D-707C-487D-9E18-2C772A3E3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06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75795-AA5C-43C6-BF2A-2FCA720AD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48A5F7-EB5C-483A-9BD5-257568E8B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4AE8C-3E18-490E-9A40-7E1C4D00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99A2E-15A7-4AB0-BF9E-B509205F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5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022F5-40BA-4902-A1F6-9866A2FC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F6E47A-843B-46FF-9E47-3B550C026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125FF-15E7-494D-9D84-ACAA992FE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70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204E3-EE38-43BE-9794-6EDADFB3D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234A6-FC1C-45A2-A4B2-0657CAB25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DB740-8AEA-44D0-9A5C-8DF95B85C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5500-A13B-4BA5-8D8F-B8FE54BE2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E0303-9E59-466A-AD5F-6DA7D93AF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4B44B-B6F2-413E-88B4-6B3FDC99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00030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CEA874-4035-4BA1-9E87-35901354A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E7ED0-F5AD-4806-9408-5C164B9A4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5A1D6-D58C-456D-8DAB-5C9B991C5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49556-9D8E-4D86-B9F0-87000B678EA8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B5C72-510F-4231-A4D5-0763D6299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E047F-49B8-4EC8-949B-86F70E745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FEB07-1922-4D53-BA33-A91F9684D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91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821088D-0691-4CAA-84D8-E12BC168563D}"/>
              </a:ext>
            </a:extLst>
          </p:cNvPr>
          <p:cNvSpPr txBox="1"/>
          <p:nvPr userDrawn="1"/>
        </p:nvSpPr>
        <p:spPr>
          <a:xfrm>
            <a:off x="649705" y="722764"/>
            <a:ext cx="1121944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1.	Есть Отчизна у нас, дорогая, святая,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Для неё мы живём в испытаниях здесь,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порой тяжела так дорога земная,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Там не смолкнет вовек ликования песнь.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Есть Отчизна у нас, и на спутниках века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Никогда не достичь её людям земли,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могучим нам кажется ум человека,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бросает он к солнцу ракеты свои. </a:t>
            </a:r>
          </a:p>
        </p:txBody>
      </p:sp>
    </p:spTree>
    <p:extLst>
      <p:ext uri="{BB962C8B-B14F-4D97-AF65-F5344CB8AC3E}">
        <p14:creationId xmlns:p14="http://schemas.microsoft.com/office/powerpoint/2010/main" val="3043496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05052C-089A-4AFD-A806-F5E90E1A2438}"/>
              </a:ext>
            </a:extLst>
          </p:cNvPr>
          <p:cNvSpPr txBox="1"/>
          <p:nvPr/>
        </p:nvSpPr>
        <p:spPr>
          <a:xfrm>
            <a:off x="768824" y="889843"/>
            <a:ext cx="114231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1.	Есть Отчизна у нас, дорогая, святая,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Для неё мы живём в испытаниях здесь,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порой тяжела так дорога земная,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Там не смолкнет вовек ликования песнь.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Есть Отчизна у нас, и на спутниках века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Никогда не достичь её людям земли,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могучим нам кажется ум человека,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Хоть бросает он к солнцу ракеты свои. </a:t>
            </a:r>
          </a:p>
        </p:txBody>
      </p:sp>
    </p:spTree>
    <p:extLst>
      <p:ext uri="{BB962C8B-B14F-4D97-AF65-F5344CB8AC3E}">
        <p14:creationId xmlns:p14="http://schemas.microsoft.com/office/powerpoint/2010/main" val="335297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05052C-089A-4AFD-A806-F5E90E1A2438}"/>
              </a:ext>
            </a:extLst>
          </p:cNvPr>
          <p:cNvSpPr txBox="1"/>
          <p:nvPr/>
        </p:nvSpPr>
        <p:spPr>
          <a:xfrm>
            <a:off x="768824" y="889843"/>
            <a:ext cx="114231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2.	Есть Отчизна у нас, где мы встретимся снова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 дорогими и близкими нашим сердцам,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Кто нашёл свой приют после жизни суровой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 лучезарных небесных чертогах Творца.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Есть Отчизна у нас, где небесные хоры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Будут петь нам хвалебные песни побед.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Там горят неугасные чистые зори,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повсюду разлит торжествующий свет! </a:t>
            </a:r>
          </a:p>
        </p:txBody>
      </p:sp>
    </p:spTree>
    <p:extLst>
      <p:ext uri="{BB962C8B-B14F-4D97-AF65-F5344CB8AC3E}">
        <p14:creationId xmlns:p14="http://schemas.microsoft.com/office/powerpoint/2010/main" val="51951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05052C-089A-4AFD-A806-F5E90E1A2438}"/>
              </a:ext>
            </a:extLst>
          </p:cNvPr>
          <p:cNvSpPr txBox="1"/>
          <p:nvPr/>
        </p:nvSpPr>
        <p:spPr>
          <a:xfrm>
            <a:off x="768824" y="889843"/>
            <a:ext cx="114231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3.	Есть Отчизна у нас, только сильные духом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Доплывут к её вечным святым берегам.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не видано глазом, не слыхано ухом 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Что для верных Христу приготовлено там.</a:t>
            </a:r>
          </a:p>
          <a:p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Есть Отчизна у нас, и ценою Распятья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Нам открыл в неё двери Спаситель людей.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Мы придём к ней, она нам откроет объятья </a:t>
            </a:r>
          </a:p>
          <a:p>
            <a:pPr lvl="2"/>
            <a:r>
              <a:rPr lang="ru-MD" sz="36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отрёт неутешные слёзы скорбей.</a:t>
            </a:r>
          </a:p>
        </p:txBody>
      </p:sp>
    </p:spTree>
    <p:extLst>
      <p:ext uri="{BB962C8B-B14F-4D97-AF65-F5344CB8AC3E}">
        <p14:creationId xmlns:p14="http://schemas.microsoft.com/office/powerpoint/2010/main" val="202514268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191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Wingdings 3</vt:lpstr>
      <vt:lpstr>Slice</vt:lpstr>
      <vt:lpstr>Custom Design</vt:lpstr>
      <vt:lpstr>1_Slice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VPZ</dc:creator>
  <cp:lastModifiedBy>VPZ</cp:lastModifiedBy>
  <cp:revision>4</cp:revision>
  <dcterms:created xsi:type="dcterms:W3CDTF">2020-09-06T03:56:24Z</dcterms:created>
  <dcterms:modified xsi:type="dcterms:W3CDTF">2020-09-06T04:07:33Z</dcterms:modified>
</cp:coreProperties>
</file>