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28" y="-888"/>
      </p:cViewPr>
      <p:guideLst>
        <p:guide orient="horz" pos="215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39D23-95A9-42E7-A659-4BC8944A9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5525-2EC5-48E5-B86A-2B3659937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6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59818-556C-40C8-9D9C-8DC598C48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7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888F3-8633-454E-B97A-E52BEDA67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4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251A9-702B-4807-A238-E4D915425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7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EE92B-BA56-4C6F-A510-C57384302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0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F1B86-993B-4E2D-B90A-AD50FB835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2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7140D-1F7B-417B-AD2B-6EF1E820C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31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6E3AD-8AB4-4BD6-BB5D-2F09D6C51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9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CA0C4-88C9-4281-BDBB-784773C28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07001-80EA-4740-AE1B-8601222F8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  <a:endParaRPr lang="en-US" altLang="ru-RU" smtClean="0"/>
          </a:p>
        </p:txBody>
      </p:sp>
      <p:sp>
        <p:nvSpPr>
          <p:cNvPr id="102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77D609-5EB8-4261-A9C1-BF4095CDC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4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0"/>
            <a:ext cx="10896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700" y="38100"/>
            <a:ext cx="9144000" cy="5508625"/>
          </a:xfrm>
          <a:prstGeom prst="rect">
            <a:avLst/>
          </a:prstGeom>
          <a:solidFill>
            <a:schemeClr val="tx1">
              <a:lumMod val="65000"/>
              <a:lumOff val="35000"/>
              <a:alpha val="39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Родился Спаситель,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Царь мира, Христос.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Он людям прощенье,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Спасенье принёс.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О Нём предвещали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Пророки времён,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Его ожидали,</a:t>
            </a:r>
            <a:b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4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И вот, Он рождён! - 2р.</a:t>
            </a:r>
            <a:endParaRPr lang="en-US" sz="4400" dirty="0">
              <a:solidFill>
                <a:schemeClr val="bg1"/>
              </a:solidFill>
              <a:effectLst>
                <a:outerShdw blurRad="50800" dist="50800" dir="5400000" sx="101000" sy="101000" algn="ctr" rotWithShape="0">
                  <a:schemeClr val="tx1">
                    <a:alpha val="99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\\jupiter\Pakhnyuk Media\Pictures\Family Pictures\# Background Pictures #\Christian\Jesus_and_Angel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3000" contrast="-4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5400" y="38100"/>
            <a:ext cx="9167813" cy="5445125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Хор Ангелов светлых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"</a:t>
            </a:r>
            <a:r>
              <a:rPr lang="ru-RU" sz="4200" b="1" dirty="0" err="1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Аллилуя</a:t>
            </a: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" поёт,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Восторженно Богу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Хвалу воздаёт.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Той радостной песне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Мы вторим в хвале: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"Слава в вышних Богу</a:t>
            </a:r>
            <a:b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И мир на земле!" </a:t>
            </a:r>
            <a:r>
              <a:rPr lang="en-US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 </a:t>
            </a:r>
            <a:r>
              <a:rPr lang="ru-RU" sz="4200" b="1" dirty="0">
                <a:solidFill>
                  <a:schemeClr val="bg1"/>
                </a:solidFill>
                <a:effectLst>
                  <a:outerShdw blurRad="50800" dist="50800" dir="5400000" sx="101000" sy="101000" algn="ctr" rotWithShape="0">
                    <a:schemeClr val="tx1">
                      <a:alpha val="99000"/>
                    </a:schemeClr>
                  </a:outerShdw>
                </a:effectLst>
              </a:rPr>
              <a:t>- 2р</a:t>
            </a:r>
            <a:endParaRPr lang="en-US" sz="4200" b="1" dirty="0">
              <a:solidFill>
                <a:schemeClr val="bg1"/>
              </a:solidFill>
              <a:effectLst>
                <a:outerShdw blurRad="50800" dist="50800" dir="5400000" sx="101000" sy="101000" algn="ctr" rotWithShape="0">
                  <a:schemeClr val="tx1">
                    <a:alpha val="99000"/>
                  </a:schemeClr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\\jupiter\Pakhnyuk Media\Pictures\Family Pictures\# Background Pictures #\Christian\jesus-enthroned-w-angels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9601200" cy="72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5105400"/>
          </a:xfrm>
          <a:prstGeom prst="rect">
            <a:avLst/>
          </a:prstGeom>
          <a:solidFill>
            <a:schemeClr val="tx1">
              <a:lumMod val="65000"/>
              <a:lumOff val="35000"/>
              <a:alpha val="45000"/>
            </a:schemeClr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С тех пор над планетой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Не меркнет рассвет,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Согревает собою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Рождественский свет.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Открыта дорога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В небесный чертог,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Где нет бурь, тревоги,</a:t>
            </a:r>
            <a:b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</a:br>
            <a:r>
              <a:rPr lang="ru-RU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Но где царствует Бог!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99000"/>
                    </a:schemeClr>
                  </a:outerShdw>
                </a:effectLst>
              </a:rPr>
              <a:t> - 2р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 Родился Спаситель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 Родился Спаситель</Template>
  <TotalTime>5</TotalTime>
  <Pages>0</Pages>
  <Words>11</Words>
  <Characters>0</Characters>
  <Application>Microsoft Office PowerPoint</Application>
  <DocSecurity>0</DocSecurity>
  <PresentationFormat>On-screen Show (4:3)</PresentationFormat>
  <Lines>0</Lines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2 Родился Спаситель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</dc:creator>
  <cp:lastModifiedBy>vLADIMIR</cp:lastModifiedBy>
  <cp:revision>2</cp:revision>
  <cp:lastPrinted>1899-12-30T00:00:00Z</cp:lastPrinted>
  <dcterms:created xsi:type="dcterms:W3CDTF">2013-12-08T06:51:17Z</dcterms:created>
  <dcterms:modified xsi:type="dcterms:W3CDTF">2013-12-08T06:56:57Z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1033-8.1.0.3036</vt:lpwstr>
  </property>
</Properties>
</file>