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6" y="-78"/>
      </p:cViewPr>
      <p:guideLst>
        <p:guide orient="horz" pos="215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CE51C2-B662-4A9E-8C69-D00058EBFF9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57179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03184-2E45-4AC7-88DC-979DBF34AE0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82706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ABBA5-7B51-41B3-ABFC-B721D231B79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60319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F7E2B-2869-4CE8-A2C8-7EA6562271E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392343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2728F-A488-4609-8D0F-F23F3070B7C8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005057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53871-1B2C-4DCE-B53C-A6ACFDE76A3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70669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E70BF2-C9BE-44E0-9211-05ED6B144C6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32605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704CC-534C-495B-9477-C0C4773437D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04784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550F97-3780-40AB-8C2C-298DC15ADDA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52556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C7C64D-BA4E-4BA4-B258-46B9833D037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98541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4919C5-3F8C-4120-9759-B10C6AFE732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2218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sp>
        <p:nvSpPr>
          <p:cNvPr id="102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ru-RU"/>
          </a:p>
        </p:txBody>
      </p:sp>
      <p:sp>
        <p:nvSpPr>
          <p:cNvPr id="1029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ru-RU"/>
          </a:p>
        </p:txBody>
      </p:sp>
      <p:sp>
        <p:nvSpPr>
          <p:cNvPr id="1030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98DEAC3-AC08-4F70-B9ED-74C37EC18F1D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O Holy Night"/>
          <p:cNvPicPr>
            <a:picLocks noChangeAspect="1" noChangeArrowheads="1"/>
          </p:cNvPicPr>
          <p:nvPr>
            <p:ph idx="1"/>
          </p:nvPr>
        </p:nvPicPr>
        <p:blipFill>
          <a:blip r:embed="rId2">
            <a:lum bright="-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08" r="8369" b="1418"/>
          <a:stretch>
            <a:fillRect/>
          </a:stretch>
        </p:blipFill>
        <p:spPr>
          <a:xfrm>
            <a:off x="-117475" y="-22225"/>
            <a:ext cx="9369425" cy="6888163"/>
          </a:xfrm>
          <a:noFill/>
          <a:ln/>
        </p:spPr>
      </p:pic>
      <p:sp>
        <p:nvSpPr>
          <p:cNvPr id="3075" name="Rectangle 3"/>
          <p:cNvSpPr>
            <a:spLocks noChangeArrowheads="1"/>
          </p:cNvSpPr>
          <p:nvPr>
            <p:ph type="title"/>
          </p:nvPr>
        </p:nvSpPr>
        <p:spPr>
          <a:xfrm>
            <a:off x="-103188" y="4294188"/>
            <a:ext cx="9355138" cy="2303462"/>
          </a:xfrm>
          <a:solidFill>
            <a:schemeClr val="bg2">
              <a:alpha val="59999"/>
            </a:schemeClr>
          </a:solidFill>
        </p:spPr>
        <p:txBody>
          <a:bodyPr/>
          <a:lstStyle/>
          <a:p>
            <a: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Эта ночь святая,</a:t>
            </a:r>
            <a:b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Эта ночь спасенья</a:t>
            </a:r>
            <a:b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Возвестила всему миру</a:t>
            </a:r>
            <a:b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Тайну Боговоплощенья.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angel-shepherds"/>
          <p:cNvPicPr>
            <a:picLocks noChangeAspect="1" noChangeArrowheads="1"/>
          </p:cNvPicPr>
          <p:nvPr>
            <p:ph idx="1"/>
          </p:nvPr>
        </p:nvPicPr>
        <p:blipFill>
          <a:blip r:embed="rId2">
            <a:lum bright="-6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72" t="1434" r="262" b="5975"/>
          <a:stretch>
            <a:fillRect/>
          </a:stretch>
        </p:blipFill>
        <p:spPr>
          <a:xfrm>
            <a:off x="-31750" y="9525"/>
            <a:ext cx="9218613" cy="6965950"/>
          </a:xfrm>
          <a:noFill/>
          <a:ln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-103188" y="4294188"/>
            <a:ext cx="9355138" cy="2303462"/>
          </a:xfrm>
          <a:prstGeom prst="rect">
            <a:avLst/>
          </a:prstGeom>
          <a:solidFill>
            <a:schemeClr val="bg2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Пастухи у стада,</a:t>
            </a:r>
            <a:b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В эту ночь не спали,</a:t>
            </a:r>
            <a:b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Святый Ангел прилетел к ним,</a:t>
            </a:r>
            <a:b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Из небесной светлой дали.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68809"/>
          <p:cNvPicPr>
            <a:picLocks noChangeAspect="1" noChangeArrowheads="1"/>
          </p:cNvPicPr>
          <p:nvPr>
            <p:ph idx="1"/>
          </p:nvPr>
        </p:nvPicPr>
        <p:blipFill>
          <a:blip r:embed="rId2">
            <a:lum bright="6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47813" y="-22225"/>
            <a:ext cx="5976937" cy="7094538"/>
          </a:xfrm>
          <a:noFill/>
          <a:ln/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-103188" y="4294188"/>
            <a:ext cx="9355138" cy="2303462"/>
          </a:xfrm>
          <a:prstGeom prst="rect">
            <a:avLst/>
          </a:prstGeom>
          <a:solidFill>
            <a:schemeClr val="bg2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ru-RU" alt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Страх объял великий</a:t>
            </a:r>
            <a:br>
              <a:rPr lang="ru-RU" alt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r>
              <a:rPr lang="ru-RU" alt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Их, детей пустыни.</a:t>
            </a:r>
            <a:br>
              <a:rPr lang="ru-RU" alt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r>
              <a:rPr lang="ru-RU" alt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Но сказал он: «О, не бойтесь –</a:t>
            </a:r>
            <a:br>
              <a:rPr lang="ru-RU" alt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r>
              <a:rPr lang="ru-RU" alt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Всему миру радость ныне»</a:t>
            </a:r>
            <a: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.</a:t>
            </a:r>
            <a:endParaRPr lang="ru-RU" altLang="en-US" sz="40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shepherds_abiding_in_the_fields__Block"/>
          <p:cNvPicPr>
            <a:picLocks noChangeAspect="1" noChangeArrowheads="1"/>
          </p:cNvPicPr>
          <p:nvPr>
            <p:ph idx="1"/>
          </p:nvPr>
        </p:nvPicPr>
        <p:blipFill>
          <a:blip r:embed="rId2">
            <a:lum bright="-12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-746125"/>
            <a:ext cx="8137525" cy="8045450"/>
          </a:xfrm>
          <a:noFill/>
          <a:ln/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-103188" y="4294188"/>
            <a:ext cx="9355138" cy="2303462"/>
          </a:xfrm>
          <a:prstGeom prst="rect">
            <a:avLst/>
          </a:prstGeom>
          <a:solidFill>
            <a:schemeClr val="bg2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«Ныне Бог родился,</a:t>
            </a:r>
            <a:b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Людям во спасенье;</a:t>
            </a:r>
            <a:b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Вы пойдите, посмотрите</a:t>
            </a:r>
            <a:b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На великое смирение».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lukeangels"/>
          <p:cNvPicPr>
            <a:picLocks noChangeAspect="1" noChangeArrowheads="1"/>
          </p:cNvPicPr>
          <p:nvPr/>
        </p:nvPicPr>
        <p:blipFill>
          <a:blip r:embed="rId2">
            <a:lum bright="-6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84" r="4559" b="288"/>
          <a:stretch>
            <a:fillRect/>
          </a:stretch>
        </p:blipFill>
        <p:spPr bwMode="auto">
          <a:xfrm>
            <a:off x="-122238" y="-93663"/>
            <a:ext cx="9356726" cy="678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-103188" y="4294188"/>
            <a:ext cx="9355138" cy="2303462"/>
          </a:xfrm>
          <a:prstGeom prst="rect">
            <a:avLst/>
          </a:prstGeom>
          <a:solidFill>
            <a:schemeClr val="bg2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И с высот небесных</a:t>
            </a:r>
            <a:b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Раздалось вдруг пенье:</a:t>
            </a:r>
            <a:b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«Слава, слава в Вышних Богу,</a:t>
            </a:r>
            <a:b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r>
              <a:rPr lang="en-US" alt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на земле благоволенье!»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BFD7F6"/>
      </a:accent5>
      <a:accent6>
        <a:srgbClr val="AE4845"/>
      </a:accent6>
      <a:hlink>
        <a:srgbClr val="0066CC"/>
      </a:hlink>
      <a:folHlink>
        <a:srgbClr val="80008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FD7F6"/>
        </a:accent5>
        <a:accent6>
          <a:srgbClr val="AE4845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157255200</TotalTime>
  <Pages>0</Pages>
  <Words>20</Words>
  <Characters>0</Characters>
  <Application>Microsoft Office PowerPoint</Application>
  <DocSecurity>0</DocSecurity>
  <PresentationFormat>On-screen Show (4:3)</PresentationFormat>
  <Lines>0</Lines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SimSun</vt:lpstr>
      <vt:lpstr>Wingdings</vt:lpstr>
      <vt:lpstr>Calibri</vt:lpstr>
      <vt:lpstr>Default Design</vt:lpstr>
      <vt:lpstr>Эта ночь святая, Эта ночь спасенья Возвестила всему миру Тайну Боговоплощенья.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Эта ночь святая, Эта ночь спасенья Возвестила всему миру Тайну Боговоплощенья.</dc:title>
  <dc:creator>Asha</dc:creator>
  <cp:lastModifiedBy>vLADIMIR</cp:lastModifiedBy>
  <cp:revision>1</cp:revision>
  <cp:lastPrinted>1899-12-30T00:00:00Z</cp:lastPrinted>
  <dcterms:created xsi:type="dcterms:W3CDTF">2012-12-02T22:56:10Z</dcterms:created>
  <dcterms:modified xsi:type="dcterms:W3CDTF">2013-12-08T07:03:45Z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1033-8.1.0.3036</vt:lpwstr>
  </property>
</Properties>
</file>