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72" r:id="rId3"/>
    <p:sldId id="281" r:id="rId4"/>
    <p:sldId id="273" r:id="rId5"/>
    <p:sldId id="285" r:id="rId6"/>
    <p:sldId id="274" r:id="rId7"/>
    <p:sldId id="280" r:id="rId8"/>
    <p:sldId id="286" r:id="rId9"/>
    <p:sldId id="287" r:id="rId10"/>
    <p:sldId id="275" r:id="rId11"/>
    <p:sldId id="283" r:id="rId12"/>
    <p:sldId id="288" r:id="rId13"/>
    <p:sldId id="28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-112" y="-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23238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9623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563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254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21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359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9665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402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Jerusalem</a:t>
            </a: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96827" y="1118929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Brethren and my </a:t>
            </a:r>
            <a:r>
              <a:rPr lang="en-CA" sz="3200" dirty="0" smtClean="0">
                <a:solidFill>
                  <a:schemeClr val="tx1"/>
                </a:solidFill>
              </a:rPr>
              <a:t>sisters</a:t>
            </a:r>
          </a:p>
          <a:p>
            <a:r>
              <a:rPr lang="en-CA" sz="3200" dirty="0">
                <a:solidFill>
                  <a:schemeClr val="tx1"/>
                </a:solidFill>
              </a:rPr>
              <a:t>W</a:t>
            </a:r>
            <a:r>
              <a:rPr lang="en-CA" sz="3200" dirty="0" smtClean="0">
                <a:solidFill>
                  <a:schemeClr val="tx1"/>
                </a:solidFill>
              </a:rPr>
              <a:t>e </a:t>
            </a:r>
            <a:r>
              <a:rPr lang="en-CA" sz="3200" dirty="0">
                <a:solidFill>
                  <a:schemeClr val="tx1"/>
                </a:solidFill>
              </a:rPr>
              <a:t>will be </a:t>
            </a:r>
            <a:r>
              <a:rPr lang="en-CA" sz="3200" dirty="0" smtClean="0">
                <a:solidFill>
                  <a:schemeClr val="tx1"/>
                </a:solidFill>
              </a:rPr>
              <a:t>united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>
                <a:solidFill>
                  <a:schemeClr val="tx1"/>
                </a:solidFill>
              </a:rPr>
              <a:t>In this holy </a:t>
            </a:r>
            <a:r>
              <a:rPr lang="en-CA" sz="3200" dirty="0" smtClean="0">
                <a:solidFill>
                  <a:schemeClr val="tx1"/>
                </a:solidFill>
              </a:rPr>
              <a:t>city</a:t>
            </a:r>
          </a:p>
          <a:p>
            <a:r>
              <a:rPr lang="en-CA" sz="3200" dirty="0">
                <a:solidFill>
                  <a:schemeClr val="tx1"/>
                </a:solidFill>
              </a:rPr>
              <a:t>S</a:t>
            </a:r>
            <a:r>
              <a:rPr lang="en-CA" sz="3200" dirty="0" smtClean="0">
                <a:solidFill>
                  <a:schemeClr val="tx1"/>
                </a:solidFill>
              </a:rPr>
              <a:t>ouls </a:t>
            </a:r>
            <a:r>
              <a:rPr lang="en-CA" sz="3200" dirty="0">
                <a:solidFill>
                  <a:schemeClr val="tx1"/>
                </a:solidFill>
              </a:rPr>
              <a:t>will be </a:t>
            </a:r>
            <a:r>
              <a:rPr lang="en-CA" sz="3200" dirty="0" smtClean="0">
                <a:solidFill>
                  <a:schemeClr val="tx1"/>
                </a:solidFill>
              </a:rPr>
              <a:t>enlightened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0061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Let our stay here on this </a:t>
            </a:r>
            <a:r>
              <a:rPr lang="en-CA" sz="3200" dirty="0" smtClean="0">
                <a:solidFill>
                  <a:schemeClr val="tx1"/>
                </a:solidFill>
              </a:rPr>
              <a:t>earth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Mirror </a:t>
            </a:r>
            <a:r>
              <a:rPr lang="en-CA" sz="3200" dirty="0">
                <a:solidFill>
                  <a:schemeClr val="tx1"/>
                </a:solidFill>
              </a:rPr>
              <a:t>what will </a:t>
            </a:r>
            <a:r>
              <a:rPr lang="en-CA" sz="3200" dirty="0" smtClean="0">
                <a:solidFill>
                  <a:schemeClr val="tx1"/>
                </a:solidFill>
              </a:rPr>
              <a:t>happen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>
                <a:solidFill>
                  <a:schemeClr val="tx1"/>
                </a:solidFill>
              </a:rPr>
              <a:t>Light the way for us to </a:t>
            </a:r>
            <a:r>
              <a:rPr lang="en-CA" sz="3200" dirty="0" smtClean="0">
                <a:solidFill>
                  <a:schemeClr val="tx1"/>
                </a:solidFill>
              </a:rPr>
              <a:t>go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Meet </a:t>
            </a:r>
            <a:r>
              <a:rPr lang="en-CA" sz="3200" dirty="0">
                <a:solidFill>
                  <a:schemeClr val="tx1"/>
                </a:solidFill>
              </a:rPr>
              <a:t>our Lord in heaven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67825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2586" y="1040000"/>
            <a:ext cx="8520599" cy="341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>
                <a:solidFill>
                  <a:schemeClr val="tx1"/>
                </a:solidFill>
              </a:rPr>
              <a:t>No </a:t>
            </a:r>
            <a:r>
              <a:rPr lang="en-CA" sz="3200" smtClean="0">
                <a:solidFill>
                  <a:schemeClr val="tx1"/>
                </a:solidFill>
              </a:rPr>
              <a:t>ailments </a:t>
            </a:r>
            <a:r>
              <a:rPr lang="en-CA" sz="3200" dirty="0">
                <a:solidFill>
                  <a:schemeClr val="tx1"/>
                </a:solidFill>
              </a:rPr>
              <a:t>exist, and light will </a:t>
            </a:r>
            <a:r>
              <a:rPr lang="en-CA" sz="3200" dirty="0" smtClean="0">
                <a:solidFill>
                  <a:schemeClr val="tx1"/>
                </a:solidFill>
              </a:rPr>
              <a:t>persist,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Jerusalem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 smtClean="0">
                <a:solidFill>
                  <a:schemeClr val="tx1"/>
                </a:solidFill>
              </a:rPr>
              <a:t>The </a:t>
            </a:r>
            <a:r>
              <a:rPr lang="en-CA" sz="3200" dirty="0">
                <a:solidFill>
                  <a:schemeClr val="tx1"/>
                </a:solidFill>
              </a:rPr>
              <a:t>life never ends, praise never </a:t>
            </a:r>
            <a:r>
              <a:rPr lang="en-CA" sz="3200" dirty="0" smtClean="0">
                <a:solidFill>
                  <a:schemeClr val="tx1"/>
                </a:solidFill>
              </a:rPr>
              <a:t>relents,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Jerusalem</a:t>
            </a:r>
            <a:endParaRPr lang="en-CA" sz="32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384275" y="2748200"/>
            <a:ext cx="61593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113719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Your citizens live, all separate from sin</a:t>
            </a:r>
            <a:r>
              <a:rPr lang="en-CA" sz="32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 </a:t>
            </a:r>
            <a:r>
              <a:rPr lang="en-CA" sz="3200" dirty="0">
                <a:solidFill>
                  <a:schemeClr val="tx1"/>
                </a:solidFill>
              </a:rPr>
              <a:t>Jerusalem</a:t>
            </a:r>
          </a:p>
          <a:p>
            <a:r>
              <a:rPr lang="en-CA" sz="3200" dirty="0">
                <a:solidFill>
                  <a:schemeClr val="tx1"/>
                </a:solidFill>
              </a:rPr>
              <a:t>You stand as my aim, to meet God who </a:t>
            </a:r>
            <a:endParaRPr lang="en-CA" sz="3200" dirty="0" smtClean="0">
              <a:solidFill>
                <a:schemeClr val="tx1"/>
              </a:solidFill>
            </a:endParaRPr>
          </a:p>
          <a:p>
            <a:r>
              <a:rPr lang="en-CA" sz="3200" dirty="0" smtClean="0">
                <a:solidFill>
                  <a:schemeClr val="tx1"/>
                </a:solidFill>
              </a:rPr>
              <a:t>reigns</a:t>
            </a:r>
            <a:r>
              <a:rPr lang="en-CA" sz="3200" dirty="0">
                <a:solidFill>
                  <a:schemeClr val="tx1"/>
                </a:solidFill>
              </a:rPr>
              <a:t>, Jerusalem 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38595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0696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There's a holy </a:t>
            </a:r>
            <a:r>
              <a:rPr lang="en-CA" sz="3200" dirty="0" smtClean="0">
                <a:solidFill>
                  <a:schemeClr val="tx1"/>
                </a:solidFill>
              </a:rPr>
              <a:t>city</a:t>
            </a:r>
          </a:p>
          <a:p>
            <a:r>
              <a:rPr lang="en-CA" sz="3200" dirty="0">
                <a:solidFill>
                  <a:schemeClr val="tx1"/>
                </a:solidFill>
              </a:rPr>
              <a:t>F</a:t>
            </a:r>
            <a:r>
              <a:rPr lang="en-CA" sz="3200" dirty="0" smtClean="0">
                <a:solidFill>
                  <a:schemeClr val="tx1"/>
                </a:solidFill>
              </a:rPr>
              <a:t>illed </a:t>
            </a:r>
            <a:r>
              <a:rPr lang="en-CA" sz="3200" dirty="0">
                <a:solidFill>
                  <a:schemeClr val="tx1"/>
                </a:solidFill>
              </a:rPr>
              <a:t>with light of glory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Void </a:t>
            </a:r>
            <a:r>
              <a:rPr lang="en-CA" sz="3200" dirty="0">
                <a:solidFill>
                  <a:schemeClr val="tx1"/>
                </a:solidFill>
              </a:rPr>
              <a:t>of any </a:t>
            </a:r>
            <a:r>
              <a:rPr lang="en-CA" sz="3200" dirty="0" smtClean="0">
                <a:solidFill>
                  <a:schemeClr val="tx1"/>
                </a:solidFill>
              </a:rPr>
              <a:t>conflict</a:t>
            </a:r>
          </a:p>
          <a:p>
            <a:r>
              <a:rPr lang="en-CA" sz="3200" dirty="0">
                <a:solidFill>
                  <a:schemeClr val="tx1"/>
                </a:solidFill>
              </a:rPr>
              <a:t>P</a:t>
            </a:r>
            <a:r>
              <a:rPr lang="en-CA" sz="3200" dirty="0" smtClean="0">
                <a:solidFill>
                  <a:schemeClr val="tx1"/>
                </a:solidFill>
              </a:rPr>
              <a:t>ain </a:t>
            </a:r>
            <a:r>
              <a:rPr lang="en-CA" sz="3200" dirty="0">
                <a:solidFill>
                  <a:schemeClr val="tx1"/>
                </a:solidFill>
              </a:rPr>
              <a:t>or </a:t>
            </a:r>
            <a:r>
              <a:rPr lang="en-CA" sz="3200" dirty="0" smtClean="0">
                <a:solidFill>
                  <a:schemeClr val="tx1"/>
                </a:solidFill>
              </a:rPr>
              <a:t>tribulation</a:t>
            </a:r>
            <a:endParaRPr lang="en-CA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2488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Righteous call this place their </a:t>
            </a:r>
            <a:r>
              <a:rPr lang="en-CA" sz="3200" dirty="0" smtClean="0">
                <a:solidFill>
                  <a:schemeClr val="tx1"/>
                </a:solidFill>
              </a:rPr>
              <a:t>home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Music </a:t>
            </a:r>
            <a:r>
              <a:rPr lang="en-CA" sz="3200" dirty="0">
                <a:solidFill>
                  <a:schemeClr val="tx1"/>
                </a:solidFill>
              </a:rPr>
              <a:t>fills the streets to roam</a:t>
            </a:r>
          </a:p>
          <a:p>
            <a:r>
              <a:rPr lang="en-CA" sz="3200" dirty="0">
                <a:solidFill>
                  <a:schemeClr val="tx1"/>
                </a:solidFill>
              </a:rPr>
              <a:t>All in adoration </a:t>
            </a:r>
            <a:r>
              <a:rPr lang="en-CA" sz="3200" dirty="0" smtClean="0">
                <a:solidFill>
                  <a:schemeClr val="tx1"/>
                </a:solidFill>
              </a:rPr>
              <a:t>for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Christ </a:t>
            </a:r>
            <a:r>
              <a:rPr lang="en-CA" sz="3200" dirty="0">
                <a:solidFill>
                  <a:schemeClr val="tx1"/>
                </a:solidFill>
              </a:rPr>
              <a:t>our risen Lord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979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2586" y="1040000"/>
            <a:ext cx="8520599" cy="341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No </a:t>
            </a:r>
            <a:r>
              <a:rPr lang="en-CA" sz="3200" dirty="0" smtClean="0">
                <a:solidFill>
                  <a:schemeClr val="tx1"/>
                </a:solidFill>
              </a:rPr>
              <a:t>ailments </a:t>
            </a:r>
            <a:r>
              <a:rPr lang="en-CA" sz="3200" dirty="0">
                <a:solidFill>
                  <a:schemeClr val="tx1"/>
                </a:solidFill>
              </a:rPr>
              <a:t>exist, and light will </a:t>
            </a:r>
            <a:r>
              <a:rPr lang="en-CA" sz="3200" dirty="0" smtClean="0">
                <a:solidFill>
                  <a:schemeClr val="tx1"/>
                </a:solidFill>
              </a:rPr>
              <a:t>persist,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Jerusalem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 smtClean="0">
                <a:solidFill>
                  <a:schemeClr val="tx1"/>
                </a:solidFill>
              </a:rPr>
              <a:t>The </a:t>
            </a:r>
            <a:r>
              <a:rPr lang="en-CA" sz="3200" dirty="0">
                <a:solidFill>
                  <a:schemeClr val="tx1"/>
                </a:solidFill>
              </a:rPr>
              <a:t>life never ends, praise never </a:t>
            </a:r>
            <a:r>
              <a:rPr lang="en-CA" sz="3200" dirty="0" smtClean="0">
                <a:solidFill>
                  <a:schemeClr val="tx1"/>
                </a:solidFill>
              </a:rPr>
              <a:t>relents,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Jerusalem</a:t>
            </a:r>
            <a:endParaRPr lang="en-CA" sz="32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384275" y="2748200"/>
            <a:ext cx="61593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60577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Your citizens live, all separate from sin</a:t>
            </a:r>
            <a:r>
              <a:rPr lang="en-CA" sz="32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 </a:t>
            </a:r>
            <a:r>
              <a:rPr lang="en-CA" sz="3200" dirty="0">
                <a:solidFill>
                  <a:schemeClr val="tx1"/>
                </a:solidFill>
              </a:rPr>
              <a:t>Jerusalem</a:t>
            </a:r>
          </a:p>
          <a:p>
            <a:r>
              <a:rPr lang="en-CA" sz="3200" dirty="0">
                <a:solidFill>
                  <a:schemeClr val="tx1"/>
                </a:solidFill>
              </a:rPr>
              <a:t>You stand as my aim, to meet God who </a:t>
            </a:r>
            <a:endParaRPr lang="en-CA" sz="3200" dirty="0" smtClean="0">
              <a:solidFill>
                <a:schemeClr val="tx1"/>
              </a:solidFill>
            </a:endParaRPr>
          </a:p>
          <a:p>
            <a:r>
              <a:rPr lang="en-CA" sz="3200" dirty="0" smtClean="0">
                <a:solidFill>
                  <a:schemeClr val="tx1"/>
                </a:solidFill>
              </a:rPr>
              <a:t>reigns</a:t>
            </a:r>
            <a:r>
              <a:rPr lang="en-CA" sz="3200" dirty="0">
                <a:solidFill>
                  <a:schemeClr val="tx1"/>
                </a:solidFill>
              </a:rPr>
              <a:t>, Jerusalem 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4502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699" y="115158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Gold has covered all the </a:t>
            </a:r>
            <a:r>
              <a:rPr lang="en-CA" sz="3200" dirty="0" smtClean="0">
                <a:solidFill>
                  <a:schemeClr val="tx1"/>
                </a:solidFill>
              </a:rPr>
              <a:t>streets</a:t>
            </a:r>
          </a:p>
          <a:p>
            <a:r>
              <a:rPr lang="en-CA" sz="3200" dirty="0">
                <a:solidFill>
                  <a:schemeClr val="tx1"/>
                </a:solidFill>
              </a:rPr>
              <a:t>I</a:t>
            </a:r>
            <a:r>
              <a:rPr lang="en-CA" sz="3200" dirty="0" smtClean="0">
                <a:solidFill>
                  <a:schemeClr val="tx1"/>
                </a:solidFill>
              </a:rPr>
              <a:t>t's </a:t>
            </a:r>
            <a:r>
              <a:rPr lang="en-CA" sz="3200" dirty="0">
                <a:solidFill>
                  <a:schemeClr val="tx1"/>
                </a:solidFill>
              </a:rPr>
              <a:t>a holy </a:t>
            </a:r>
            <a:r>
              <a:rPr lang="en-CA" sz="3200" dirty="0" smtClean="0">
                <a:solidFill>
                  <a:schemeClr val="tx1"/>
                </a:solidFill>
              </a:rPr>
              <a:t>wonder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>
                <a:solidFill>
                  <a:schemeClr val="tx1"/>
                </a:solidFill>
              </a:rPr>
              <a:t>Just for me to head to </a:t>
            </a:r>
            <a:r>
              <a:rPr lang="en-CA" sz="3200" dirty="0" smtClean="0">
                <a:solidFill>
                  <a:schemeClr val="tx1"/>
                </a:solidFill>
              </a:rPr>
              <a:t>there</a:t>
            </a:r>
          </a:p>
          <a:p>
            <a:r>
              <a:rPr lang="en-CA" sz="3200" dirty="0">
                <a:solidFill>
                  <a:schemeClr val="tx1"/>
                </a:solidFill>
              </a:rPr>
              <a:t>F</a:t>
            </a:r>
            <a:r>
              <a:rPr lang="en-CA" sz="3200" dirty="0" smtClean="0">
                <a:solidFill>
                  <a:schemeClr val="tx1"/>
                </a:solidFill>
              </a:rPr>
              <a:t>ills </a:t>
            </a:r>
            <a:r>
              <a:rPr lang="en-CA" sz="3200" dirty="0">
                <a:solidFill>
                  <a:schemeClr val="tx1"/>
                </a:solidFill>
              </a:rPr>
              <a:t>me with </a:t>
            </a:r>
            <a:r>
              <a:rPr lang="en-CA" sz="3200" dirty="0" smtClean="0">
                <a:solidFill>
                  <a:schemeClr val="tx1"/>
                </a:solidFill>
              </a:rPr>
              <a:t>excitement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5856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Take my life and keep it </a:t>
            </a:r>
            <a:r>
              <a:rPr lang="en-CA" sz="3200" dirty="0" smtClean="0">
                <a:solidFill>
                  <a:schemeClr val="tx1"/>
                </a:solidFill>
              </a:rPr>
              <a:t>dear</a:t>
            </a:r>
          </a:p>
          <a:p>
            <a:r>
              <a:rPr lang="en-CA" sz="3200" dirty="0">
                <a:solidFill>
                  <a:schemeClr val="tx1"/>
                </a:solidFill>
              </a:rPr>
              <a:t>N</a:t>
            </a:r>
            <a:r>
              <a:rPr lang="en-CA" sz="3200" dirty="0" smtClean="0">
                <a:solidFill>
                  <a:schemeClr val="tx1"/>
                </a:solidFill>
              </a:rPr>
              <a:t>ever </a:t>
            </a:r>
            <a:r>
              <a:rPr lang="en-CA" sz="3200" dirty="0">
                <a:solidFill>
                  <a:schemeClr val="tx1"/>
                </a:solidFill>
              </a:rPr>
              <a:t>let my soul depart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Only </a:t>
            </a:r>
            <a:r>
              <a:rPr lang="en-CA" sz="3200" dirty="0">
                <a:solidFill>
                  <a:schemeClr val="tx1"/>
                </a:solidFill>
              </a:rPr>
              <a:t>in the case that </a:t>
            </a:r>
            <a:r>
              <a:rPr lang="en-CA" sz="3200" dirty="0" smtClean="0">
                <a:solidFill>
                  <a:schemeClr val="tx1"/>
                </a:solidFill>
              </a:rPr>
              <a:t>I </a:t>
            </a:r>
          </a:p>
          <a:p>
            <a:r>
              <a:rPr lang="en-CA" sz="3200" dirty="0">
                <a:solidFill>
                  <a:schemeClr val="tx1"/>
                </a:solidFill>
              </a:rPr>
              <a:t>H</a:t>
            </a:r>
            <a:r>
              <a:rPr lang="en-CA" sz="3200" dirty="0" smtClean="0">
                <a:solidFill>
                  <a:schemeClr val="tx1"/>
                </a:solidFill>
              </a:rPr>
              <a:t>ead </a:t>
            </a:r>
            <a:r>
              <a:rPr lang="en-CA" sz="3200" dirty="0">
                <a:solidFill>
                  <a:schemeClr val="tx1"/>
                </a:solidFill>
              </a:rPr>
              <a:t>forth to Jerusalem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8329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2586" y="1040000"/>
            <a:ext cx="8520599" cy="341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No </a:t>
            </a:r>
            <a:r>
              <a:rPr lang="en-CA" sz="3200" dirty="0">
                <a:solidFill>
                  <a:schemeClr val="tx1"/>
                </a:solidFill>
              </a:rPr>
              <a:t>ailments </a:t>
            </a:r>
            <a:r>
              <a:rPr lang="en-CA" sz="3200" dirty="0">
                <a:solidFill>
                  <a:schemeClr val="tx1"/>
                </a:solidFill>
              </a:rPr>
              <a:t>exist, and light will </a:t>
            </a:r>
            <a:r>
              <a:rPr lang="en-CA" sz="3200" dirty="0" smtClean="0">
                <a:solidFill>
                  <a:schemeClr val="tx1"/>
                </a:solidFill>
              </a:rPr>
              <a:t>persist,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Jerusalem</a:t>
            </a:r>
            <a:endParaRPr lang="en-CA" sz="3200" dirty="0">
              <a:solidFill>
                <a:schemeClr val="tx1"/>
              </a:solidFill>
            </a:endParaRPr>
          </a:p>
          <a:p>
            <a:r>
              <a:rPr lang="en-CA" sz="3200" dirty="0" smtClean="0">
                <a:solidFill>
                  <a:schemeClr val="tx1"/>
                </a:solidFill>
              </a:rPr>
              <a:t>The </a:t>
            </a:r>
            <a:r>
              <a:rPr lang="en-CA" sz="3200" dirty="0">
                <a:solidFill>
                  <a:schemeClr val="tx1"/>
                </a:solidFill>
              </a:rPr>
              <a:t>life never ends, praise never </a:t>
            </a:r>
            <a:r>
              <a:rPr lang="en-CA" sz="3200" dirty="0" smtClean="0">
                <a:solidFill>
                  <a:schemeClr val="tx1"/>
                </a:solidFill>
              </a:rPr>
              <a:t>relents,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Jerusalem</a:t>
            </a:r>
            <a:endParaRPr lang="en-CA" sz="32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384275" y="2748200"/>
            <a:ext cx="61593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00886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Your citizens live, all separate from sin</a:t>
            </a:r>
            <a:r>
              <a:rPr lang="en-CA" sz="32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CA" sz="3200" dirty="0" smtClean="0">
                <a:solidFill>
                  <a:schemeClr val="tx1"/>
                </a:solidFill>
              </a:rPr>
              <a:t> </a:t>
            </a:r>
            <a:r>
              <a:rPr lang="en-CA" sz="3200" dirty="0">
                <a:solidFill>
                  <a:schemeClr val="tx1"/>
                </a:solidFill>
              </a:rPr>
              <a:t>Jerusalem</a:t>
            </a:r>
          </a:p>
          <a:p>
            <a:r>
              <a:rPr lang="en-CA" sz="3200" dirty="0">
                <a:solidFill>
                  <a:schemeClr val="tx1"/>
                </a:solidFill>
              </a:rPr>
              <a:t>You stand as my aim, to meet God who </a:t>
            </a:r>
            <a:endParaRPr lang="en-CA" sz="3200" dirty="0" smtClean="0">
              <a:solidFill>
                <a:schemeClr val="tx1"/>
              </a:solidFill>
            </a:endParaRPr>
          </a:p>
          <a:p>
            <a:r>
              <a:rPr lang="en-CA" sz="3200" dirty="0" smtClean="0">
                <a:solidFill>
                  <a:schemeClr val="tx1"/>
                </a:solidFill>
              </a:rPr>
              <a:t>reigns</a:t>
            </a:r>
            <a:r>
              <a:rPr lang="en-CA" sz="3200" dirty="0">
                <a:solidFill>
                  <a:schemeClr val="tx1"/>
                </a:solidFill>
              </a:rPr>
              <a:t>, Jerusalem 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6512813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251</Words>
  <Application>Microsoft Macintosh PowerPoint</Application>
  <PresentationFormat>On-screen Show (16:9)</PresentationFormat>
  <Paragraphs>51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simple-light-2</vt:lpstr>
      <vt:lpstr>Jerusalem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The Deer</dc:title>
  <dc:creator>Angela</dc:creator>
  <cp:lastModifiedBy>vladimir Zinchenko</cp:lastModifiedBy>
  <cp:revision>12</cp:revision>
  <dcterms:modified xsi:type="dcterms:W3CDTF">2017-01-03T21:16:46Z</dcterms:modified>
</cp:coreProperties>
</file>