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8"/>
  </p:notesMasterIdLst>
  <p:handoutMasterIdLst>
    <p:handoutMasterId r:id="rId9"/>
  </p:handoutMasterIdLst>
  <p:sldIdLst>
    <p:sldId id="449" r:id="rId5"/>
    <p:sldId id="448" r:id="rId6"/>
    <p:sldId id="45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6" autoAdjust="0"/>
    <p:restoredTop sz="94660"/>
  </p:normalViewPr>
  <p:slideViewPr>
    <p:cSldViewPr snapToGrid="0">
      <p:cViewPr>
        <p:scale>
          <a:sx n="100" d="100"/>
          <a:sy n="100" d="100"/>
        </p:scale>
        <p:origin x="2082" y="1404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5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2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50" y="0"/>
            <a:ext cx="12191550" cy="6870191"/>
          </a:xfrm>
        </p:spPr>
      </p:pic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B6F445CE-0049-4AB7-9848-44A63FADE12C}"/>
              </a:ext>
            </a:extLst>
          </p:cNvPr>
          <p:cNvSpPr/>
          <p:nvPr/>
        </p:nvSpPr>
        <p:spPr>
          <a:xfrm>
            <a:off x="375684" y="505046"/>
            <a:ext cx="11150009" cy="5847907"/>
          </a:xfrm>
          <a:prstGeom prst="snip2DiagRect">
            <a:avLst/>
          </a:prstGeom>
          <a:solidFill>
            <a:srgbClr val="00206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FEE12-8F89-4AA6-A61F-DE50BE2CBF69}"/>
              </a:ext>
            </a:extLst>
          </p:cNvPr>
          <p:cNvSpPr txBox="1"/>
          <p:nvPr/>
        </p:nvSpPr>
        <p:spPr>
          <a:xfrm>
            <a:off x="1127051" y="757835"/>
            <a:ext cx="99378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		Песня «Слышу что ты загрустила» была написана в узах, 		когда я отбывал свой первых срок за Христа, 1969-1972. 		Мне тогда было 19 лет.</a:t>
            </a:r>
            <a:b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</a:br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		Работа была тяжёлая, добывали камень известняк в 		подземелье. 16-18 	тонн камня была норма для 			заключённых. Поскольку я был ещё в 	родительском 		доме, первым другом была конечно же мама. Она и на		свидание приезжала, и письма писала сыну узнику, она 		и плакала, и 	переживала, и писала ходатайства, с ней связан целый душевный мир. Так родилась в сердце песня, на стихи Г. П. Винса, который написал этот стих своей маме, тоже отбывая срок заключения. Теперь настали другие времена, и тема о гонениях часто звучит просто как история, а тогда это был образ жизни. </a:t>
            </a:r>
            <a:b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</a:br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		Прилагаю копию той открытки.</a:t>
            </a:r>
            <a:b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</a:br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		ВПЗ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A4848E-205D-4918-BF2D-62923C197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32" y="918388"/>
            <a:ext cx="2106980" cy="3232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6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2B9DE1-77AA-4838-96E9-C35BC790F926}"/>
              </a:ext>
            </a:extLst>
          </p:cNvPr>
          <p:cNvSpPr txBox="1"/>
          <p:nvPr/>
        </p:nvSpPr>
        <p:spPr>
          <a:xfrm>
            <a:off x="941923" y="3546861"/>
            <a:ext cx="1432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solidFill>
                  <a:schemeClr val="accent5">
                    <a:lumMod val="60000"/>
                    <a:lumOff val="40000"/>
                  </a:schemeClr>
                </a:solidFill>
              </a:rPr>
              <a:t>ВПЗ 1969</a:t>
            </a:r>
          </a:p>
        </p:txBody>
      </p:sp>
    </p:spTree>
    <p:extLst>
      <p:ext uri="{BB962C8B-B14F-4D97-AF65-F5344CB8AC3E}">
        <p14:creationId xmlns:p14="http://schemas.microsoft.com/office/powerpoint/2010/main" val="48035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50" y="0"/>
            <a:ext cx="12191550" cy="687019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1E63A3-854C-44A3-B7F7-580181B11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424" y="1368689"/>
            <a:ext cx="7949750" cy="4120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082CFC-964C-4CF7-B1C7-8AD5AC6A4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06" y="622945"/>
            <a:ext cx="3471193" cy="56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50" y="0"/>
            <a:ext cx="12191550" cy="6870191"/>
          </a:xfrm>
        </p:spPr>
      </p:pic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B6F445CE-0049-4AB7-9848-44A63FADE12C}"/>
              </a:ext>
            </a:extLst>
          </p:cNvPr>
          <p:cNvSpPr/>
          <p:nvPr/>
        </p:nvSpPr>
        <p:spPr>
          <a:xfrm>
            <a:off x="510363" y="517451"/>
            <a:ext cx="11150009" cy="5847907"/>
          </a:xfrm>
          <a:prstGeom prst="snip2DiagRect">
            <a:avLst/>
          </a:prstGeom>
          <a:solidFill>
            <a:srgbClr val="00206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FEE12-8F89-4AA6-A61F-DE50BE2CBF69}"/>
              </a:ext>
            </a:extLst>
          </p:cNvPr>
          <p:cNvSpPr txBox="1"/>
          <p:nvPr/>
        </p:nvSpPr>
        <p:spPr>
          <a:xfrm>
            <a:off x="2941007" y="884921"/>
            <a:ext cx="4275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Слышу, что ты загрустила,</a:t>
            </a:r>
          </a:p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Милая мама моя...</a:t>
            </a:r>
          </a:p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Снова тюрьма посетила</a:t>
            </a:r>
          </a:p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Наши родные края.</a:t>
            </a:r>
          </a:p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Молодость жизни: скитанья:</a:t>
            </a:r>
          </a:p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Тюрьмы и ссылки с отцом;</a:t>
            </a:r>
          </a:p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Но и средь всех испытаний</a:t>
            </a:r>
          </a:p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Ты не рассталась с Христом.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A4848E-205D-4918-BF2D-62923C197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07" y="708838"/>
            <a:ext cx="2106980" cy="3232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6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2B9DE1-77AA-4838-96E9-C35BC790F926}"/>
              </a:ext>
            </a:extLst>
          </p:cNvPr>
          <p:cNvSpPr txBox="1"/>
          <p:nvPr/>
        </p:nvSpPr>
        <p:spPr>
          <a:xfrm>
            <a:off x="941923" y="3546861"/>
            <a:ext cx="1432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solidFill>
                  <a:schemeClr val="accent5">
                    <a:lumMod val="60000"/>
                    <a:lumOff val="40000"/>
                  </a:schemeClr>
                </a:solidFill>
              </a:rPr>
              <a:t>ВПЗ 1969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D2B50-BA06-45B0-A4DF-7516A4EE9B4C}"/>
              </a:ext>
            </a:extLst>
          </p:cNvPr>
          <p:cNvSpPr txBox="1"/>
          <p:nvPr/>
        </p:nvSpPr>
        <p:spPr>
          <a:xfrm>
            <a:off x="7136180" y="2925639"/>
            <a:ext cx="4275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Трудная жизни задача,</a:t>
            </a:r>
          </a:p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Много в ней бурь и потерь,</a:t>
            </a:r>
          </a:p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Снова несешь передачу,</a:t>
            </a:r>
          </a:p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Только уж сыну теперь.</a:t>
            </a:r>
          </a:p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Не унывай, дорогая,</a:t>
            </a:r>
          </a:p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Веруй в победу Креста,</a:t>
            </a:r>
          </a:p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Тысячелетья сияет</a:t>
            </a:r>
          </a:p>
          <a:p>
            <a:r>
              <a:rPr lang="ru-RU" sz="2400">
                <a:solidFill>
                  <a:schemeClr val="bg1">
                    <a:lumMod val="95000"/>
                  </a:schemeClr>
                </a:solidFill>
                <a:effectLst>
                  <a:outerShdw blurRad="63500" dist="50800" algn="l" rotWithShape="0">
                    <a:schemeClr val="tx1"/>
                  </a:outerShdw>
                </a:effectLst>
              </a:rPr>
              <a:t>Подвиг бессмертный Христа. </a:t>
            </a:r>
          </a:p>
        </p:txBody>
      </p:sp>
    </p:spTree>
    <p:extLst>
      <p:ext uri="{BB962C8B-B14F-4D97-AF65-F5344CB8AC3E}">
        <p14:creationId xmlns:p14="http://schemas.microsoft.com/office/powerpoint/2010/main" val="907764005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98AF5320-421A-4856-A75D-6587C36D5470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6E2187FA-78B5-42F2-9074-40D4C2C1399B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CED26E1E-587B-4123-A4F9-DB49A037FBB9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573AD6BE-256C-44EB-886C-5713CB0A8D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{D59C48D1-2806-43CF-BE75-3EDB459BCE6C}tf78479028_win32</Template>
  <TotalTime>139</TotalTime>
  <Words>257</Words>
  <Application>Microsoft Office PowerPoint</Application>
  <PresentationFormat>Widescreen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Segoe UI</vt:lpstr>
      <vt:lpstr>Segoe UI Light</vt:lpstr>
      <vt:lpstr>Balancing Act</vt:lpstr>
      <vt:lpstr>Wellspring</vt:lpstr>
      <vt:lpstr>Star of the show</vt:lpstr>
      <vt:lpstr>Amusements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PANTONE® COLOR OF THE YEAR 2022</dc:title>
  <dc:creator>Vladimir Zinchenko</dc:creator>
  <cp:lastModifiedBy>Vladimir Zinchenko</cp:lastModifiedBy>
  <cp:revision>8</cp:revision>
  <dcterms:created xsi:type="dcterms:W3CDTF">2022-04-21T15:17:43Z</dcterms:created>
  <dcterms:modified xsi:type="dcterms:W3CDTF">2022-04-21T17:39:54Z</dcterms:modified>
</cp:coreProperties>
</file>